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Play"/>
      <p:regular r:id="rId23"/>
      <p:bold r:id="rId24"/>
    </p:embeddedFont>
    <p:embeddedFont>
      <p:font typeface="Quattrocen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9" roundtripDataSignature="AMtx7mgQ6/8EdVaJ6SWWrGMX8jRJhVpD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bold.fntdata"/><Relationship Id="rId23" Type="http://schemas.openxmlformats.org/officeDocument/2006/relationships/font" Target="fonts/Play-regular.fntdata"/><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29"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850">
              <a:latin typeface="Quattrocento Sans"/>
              <a:ea typeface="Quattrocento Sans"/>
              <a:cs typeface="Quattrocento Sans"/>
              <a:sym typeface="Quattrocento Sans"/>
            </a:endParaRPr>
          </a:p>
        </p:txBody>
      </p:sp>
      <p:sp>
        <p:nvSpPr>
          <p:cNvPr id="282" name="Google Shape;282;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4" name="Google Shape;284;p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3/5/2025 6:48 AM</a:t>
            </a:r>
            <a:endParaRPr/>
          </a:p>
        </p:txBody>
      </p:sp>
      <p:sp>
        <p:nvSpPr>
          <p:cNvPr id="285" name="Google Shape;285;p1: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4274ddf5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4274ddf52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70" name="Google Shape;370;g2e4274ddf52_0_7: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4274ddf5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4274ddf52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76" name="Google Shape;376;g2e4274ddf52_0_12: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12267d8c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12267d8c0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82" name="Google Shape;382;g3412267d8c0_0_5: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4274ddf52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4274ddf52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88" name="Google Shape;388;g2e4274ddf52_0_2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12267d8c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12267d8c0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94" name="Google Shape;394;g3412267d8c0_0_9: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3dddbff4f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3dddbff4f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400" name="Google Shape;400;g33dddbff4fb_0_6: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10" name="Google Shape;410;p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12" name="Google Shape;412;p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3/5/2025 6:48 AM</a:t>
            </a:r>
            <a:endParaRPr/>
          </a:p>
        </p:txBody>
      </p:sp>
      <p:sp>
        <p:nvSpPr>
          <p:cNvPr id="413" name="Google Shape;413;p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850">
                <a:latin typeface="Quattrocento Sans"/>
                <a:ea typeface="Quattrocento Sans"/>
                <a:cs typeface="Quattrocento Sans"/>
                <a:sym typeface="Quattrocento Sans"/>
              </a:rPr>
              <a:t>All the demos are here!</a:t>
            </a:r>
            <a:endParaRPr/>
          </a:p>
        </p:txBody>
      </p:sp>
      <p:sp>
        <p:nvSpPr>
          <p:cNvPr id="420" name="Google Shape;420;p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Quattrocento Sans"/>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421" name="Google Shape;421;p8: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22" name="Google Shape;422;p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3/5/2025 6:48 AM</a:t>
            </a:r>
            <a:endParaRPr b="0" i="0" sz="1200" u="none" cap="none" strike="noStrike">
              <a:solidFill>
                <a:srgbClr val="000000"/>
              </a:solidFill>
              <a:latin typeface="Quattrocento Sans"/>
              <a:ea typeface="Quattrocento Sans"/>
              <a:cs typeface="Quattrocento Sans"/>
              <a:sym typeface="Quattrocento Sans"/>
            </a:endParaRPr>
          </a:p>
        </p:txBody>
      </p:sp>
      <p:sp>
        <p:nvSpPr>
          <p:cNvPr id="423" name="Google Shape;423;p8: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800">
                <a:latin typeface="Arial"/>
                <a:ea typeface="Arial"/>
                <a:cs typeface="Arial"/>
                <a:sym typeface="Arial"/>
              </a:rPr>
              <a:t>Hi everyone, a warm welcome</a:t>
            </a:r>
            <a:r>
              <a:rPr lang="en-US" sz="850">
                <a:latin typeface="Quattrocento Sans"/>
                <a:ea typeface="Quattrocento Sans"/>
                <a:cs typeface="Quattrocento Sans"/>
                <a:sym typeface="Quattrocento Sans"/>
              </a:rPr>
              <a:t> to this session on agentic AI and how to get started with the Azure AI Agent Service </a:t>
            </a:r>
            <a:endParaRPr/>
          </a:p>
        </p:txBody>
      </p:sp>
      <p:sp>
        <p:nvSpPr>
          <p:cNvPr id="293" name="Google Shape;293;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95" name="Google Shape;295;p2: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3/5/2025 6:48 AM</a:t>
            </a:r>
            <a:endParaRPr/>
          </a:p>
        </p:txBody>
      </p:sp>
      <p:sp>
        <p:nvSpPr>
          <p:cNvPr id="296" name="Google Shape;296;p2: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11" name="Google Shape;311;p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13" name="Google Shape;313;p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3/5/2025 6:48 AM</a:t>
            </a:r>
            <a:endParaRPr/>
          </a:p>
        </p:txBody>
      </p:sp>
      <p:sp>
        <p:nvSpPr>
          <p:cNvPr id="314" name="Google Shape;314;p3: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800"/>
              <a:buFont typeface="Quattrocento Sans"/>
              <a:buNone/>
            </a:pPr>
            <a:r>
              <a:rPr lang="en-US"/>
              <a:t>Let’s have a look at this demo to understand what AI is capable to do today.</a:t>
            </a:r>
            <a:endParaRPr/>
          </a:p>
          <a:p>
            <a:pPr indent="0" lvl="0" marL="0" marR="0" rtl="0" algn="l">
              <a:lnSpc>
                <a:spcPct val="90000"/>
              </a:lnSpc>
              <a:spcBef>
                <a:spcPts val="333"/>
              </a:spcBef>
              <a:spcAft>
                <a:spcPts val="0"/>
              </a:spcAft>
              <a:buClr>
                <a:schemeClr val="lt1"/>
              </a:buClr>
              <a:buSzPts val="800"/>
              <a:buFont typeface="Quattrocento Sans"/>
              <a:buNone/>
            </a:pPr>
            <a:r>
              <a:rPr lang="en-US"/>
              <a:t>- </a:t>
            </a:r>
            <a:r>
              <a:rPr lang="en-US" sz="900"/>
              <a:t>Text to Speech Avatar</a:t>
            </a:r>
            <a:br>
              <a:rPr lang="en-US" sz="900"/>
            </a:br>
            <a:r>
              <a:rPr lang="en-US" sz="900"/>
              <a:t>- Live Chat Avatar</a:t>
            </a:r>
            <a:endParaRPr/>
          </a:p>
          <a:p>
            <a:pPr indent="0" lvl="0" marL="0" rtl="0" algn="l">
              <a:lnSpc>
                <a:spcPct val="90000"/>
              </a:lnSpc>
              <a:spcBef>
                <a:spcPts val="333"/>
              </a:spcBef>
              <a:spcAft>
                <a:spcPts val="0"/>
              </a:spcAft>
              <a:buNone/>
            </a:pPr>
            <a:r>
              <a:rPr lang="en-US" sz="900"/>
              <a:t>- Video Translation </a:t>
            </a:r>
            <a:r>
              <a:rPr i="1" lang="en-US" sz="900"/>
              <a:t>with </a:t>
            </a:r>
            <a:r>
              <a:rPr lang="en-US" sz="900"/>
              <a:t>Personal Neural Voice</a:t>
            </a:r>
            <a:endParaRPr/>
          </a:p>
          <a:p>
            <a:pPr indent="0" lvl="0" marL="0" marR="0" rtl="0" algn="l">
              <a:lnSpc>
                <a:spcPct val="90000"/>
              </a:lnSpc>
              <a:spcBef>
                <a:spcPts val="333"/>
              </a:spcBef>
              <a:spcAft>
                <a:spcPts val="0"/>
              </a:spcAft>
              <a:buClr>
                <a:schemeClr val="lt1"/>
              </a:buClr>
              <a:buSzPts val="900"/>
              <a:buFont typeface="Quattrocento Sans"/>
              <a:buNone/>
            </a:pPr>
            <a:r>
              <a:t/>
            </a:r>
            <a:endParaRPr sz="900"/>
          </a:p>
          <a:p>
            <a:pPr indent="0" lvl="0" marL="0" marR="0" rtl="0" algn="l">
              <a:lnSpc>
                <a:spcPct val="90000"/>
              </a:lnSpc>
              <a:spcBef>
                <a:spcPts val="333"/>
              </a:spcBef>
              <a:spcAft>
                <a:spcPts val="0"/>
              </a:spcAft>
              <a:buClr>
                <a:schemeClr val="lt1"/>
              </a:buClr>
              <a:buSzPts val="900"/>
              <a:buFont typeface="Quattrocento Sans"/>
              <a:buNone/>
            </a:pPr>
            <a:r>
              <a:t/>
            </a:r>
            <a:endParaRPr sz="900"/>
          </a:p>
          <a:p>
            <a:pPr indent="0" lvl="0" marL="0" marR="0" rtl="0" algn="l">
              <a:lnSpc>
                <a:spcPct val="90000"/>
              </a:lnSpc>
              <a:spcBef>
                <a:spcPts val="333"/>
              </a:spcBef>
              <a:spcAft>
                <a:spcPts val="0"/>
              </a:spcAft>
              <a:buClr>
                <a:schemeClr val="lt1"/>
              </a:buClr>
              <a:buSzPts val="882"/>
              <a:buFont typeface="Quattrocento Sans"/>
              <a:buNone/>
            </a:pPr>
            <a:r>
              <a:t/>
            </a:r>
            <a:endParaRPr/>
          </a:p>
          <a:p>
            <a:pPr indent="0" lvl="0" marL="0" rtl="0" algn="l">
              <a:lnSpc>
                <a:spcPct val="90000"/>
              </a:lnSpc>
              <a:spcBef>
                <a:spcPts val="333"/>
              </a:spcBef>
              <a:spcAft>
                <a:spcPts val="0"/>
              </a:spcAft>
              <a:buNone/>
            </a:pPr>
            <a:r>
              <a:t/>
            </a:r>
            <a:endParaRPr/>
          </a:p>
        </p:txBody>
      </p:sp>
      <p:sp>
        <p:nvSpPr>
          <p:cNvPr id="321" name="Google Shape;321;p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5: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23" name="Google Shape;323;p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3/5/2025 6:48 AM</a:t>
            </a:r>
            <a:endParaRPr/>
          </a:p>
        </p:txBody>
      </p:sp>
      <p:sp>
        <p:nvSpPr>
          <p:cNvPr id="324" name="Google Shape;324;p5: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I want to kick things off with a statement that perfectly captures the essence of our discussion: 'Every app will be reinvented with AI.'</a:t>
            </a:r>
            <a:endParaRPr/>
          </a:p>
          <a:p>
            <a:pPr indent="0" lvl="0" marL="0" rtl="0" algn="l">
              <a:lnSpc>
                <a:spcPct val="90000"/>
              </a:lnSpc>
              <a:spcBef>
                <a:spcPts val="333"/>
              </a:spcBef>
              <a:spcAft>
                <a:spcPts val="0"/>
              </a:spcAft>
              <a:buNone/>
            </a:pPr>
            <a:r>
              <a:rPr lang="en-US"/>
              <a:t>Generative AI is at the forefront of this revolution. Unlike traditional AI that analyzes existing data to make predictions, generative AI creates new content. This could be anything from generating human-like text, creating realistic images, to composing music. The possibilities are truly endless.</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In the past few years, we've seen generative AI make incredible strides. Tools like GPT-3 and DALL-E have shown us how AI can write coherent essays, generate artwork from text descriptions, and even develop new software code. These advancements are not just theoretical; they are being integrated into real-world applications, transforming industries from entertainment to healthcare.</a:t>
            </a:r>
            <a:endParaRPr/>
          </a:p>
          <a:p>
            <a:pPr indent="0" lvl="0" marL="0" rtl="0" algn="l">
              <a:lnSpc>
                <a:spcPct val="90000"/>
              </a:lnSpc>
              <a:spcBef>
                <a:spcPts val="333"/>
              </a:spcBef>
              <a:spcAft>
                <a:spcPts val="0"/>
              </a:spcAft>
              <a:buNone/>
            </a:pPr>
            <a:r>
              <a:t/>
            </a:r>
            <a:endParaRPr/>
          </a:p>
          <a:p>
            <a:pPr indent="0" lvl="0" marL="0" rtl="0" algn="l">
              <a:lnSpc>
                <a:spcPct val="90000"/>
              </a:lnSpc>
              <a:spcBef>
                <a:spcPts val="333"/>
              </a:spcBef>
              <a:spcAft>
                <a:spcPts val="0"/>
              </a:spcAft>
              <a:buNone/>
            </a:pPr>
            <a:r>
              <a:rPr lang="en-US"/>
              <a:t>Today, we'll explore how generative AI works, showcase some cutting-edge applications, and discuss how you can leverage Azure to bring your AI-powered ideas to life. Let's dive into the future where every app is reimagined with the power of AI.</a:t>
            </a:r>
            <a:endParaRPr/>
          </a:p>
          <a:p>
            <a:pPr indent="0" lvl="0" marL="0" rtl="0" algn="l">
              <a:lnSpc>
                <a:spcPct val="90000"/>
              </a:lnSpc>
              <a:spcBef>
                <a:spcPts val="333"/>
              </a:spcBef>
              <a:spcAft>
                <a:spcPts val="0"/>
              </a:spcAft>
              <a:buNone/>
            </a:pPr>
            <a:r>
              <a:t/>
            </a:r>
            <a:endParaRPr/>
          </a:p>
        </p:txBody>
      </p:sp>
      <p:sp>
        <p:nvSpPr>
          <p:cNvPr id="332" name="Google Shape;332;p4: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e4274ddf52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e4274ddf52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40" name="Google Shape;340;g2e4274ddf52_0_26: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4274ddf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4274ddf5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51" name="Google Shape;351;g2e4274ddf52_0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dddbff4f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dddbff4f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58" name="Google Shape;358;g33dddbff4fb_0_0: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12267d8c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12267d8c0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64" name="Google Shape;364;g3412267d8c0_0_1:notes"/>
          <p:cNvSpPr txBox="1"/>
          <p:nvPr>
            <p:ph idx="12" type="sldNum"/>
          </p:nvPr>
        </p:nvSpPr>
        <p:spPr>
          <a:xfrm>
            <a:off x="5909309" y="8685213"/>
            <a:ext cx="9471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jpg"/><Relationship Id="rId4" Type="http://schemas.openxmlformats.org/officeDocument/2006/relationships/image" Target="../media/image2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jpg"/><Relationship Id="rId4" Type="http://schemas.openxmlformats.org/officeDocument/2006/relationships/image" Target="../media/image25.jpg"/><Relationship Id="rId5"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0.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2.jpg"/><Relationship Id="rId4" Type="http://schemas.openxmlformats.org/officeDocument/2006/relationships/image" Target="../media/image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2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jpg"/><Relationship Id="rId4" Type="http://schemas.openxmlformats.org/officeDocument/2006/relationships/image" Target="../media/image25.jpg"/><Relationship Id="rId5" Type="http://schemas.openxmlformats.org/officeDocument/2006/relationships/image" Target="../media/image17.jpg"/><Relationship Id="rId6" Type="http://schemas.openxmlformats.org/officeDocument/2006/relationships/image" Target="../media/image1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jpg"/><Relationship Id="rId4" Type="http://schemas.openxmlformats.org/officeDocument/2006/relationships/image" Target="../media/image2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jpg"/><Relationship Id="rId4" Type="http://schemas.openxmlformats.org/officeDocument/2006/relationships/image" Target="../media/image25.jpg"/><Relationship Id="rId5" Type="http://schemas.openxmlformats.org/officeDocument/2006/relationships/image" Target="../media/image1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40.jpg"/><Relationship Id="rId4" Type="http://schemas.openxmlformats.org/officeDocument/2006/relationships/image" Target="../media/image35.jpg"/><Relationship Id="rId5" Type="http://schemas.openxmlformats.org/officeDocument/2006/relationships/image" Target="../media/image16.jpg"/><Relationship Id="rId6" Type="http://schemas.openxmlformats.org/officeDocument/2006/relationships/image" Target="../media/image1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10"/>
          <p:cNvSpPr txBox="1"/>
          <p:nvPr>
            <p:ph type="title"/>
          </p:nvPr>
        </p:nvSpPr>
        <p:spPr>
          <a:xfrm>
            <a:off x="584200" y="2425781"/>
            <a:ext cx="5577840" cy="1107996"/>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4000"/>
              <a:buFont typeface="Play"/>
              <a:buNone/>
              <a:defRPr b="0" sz="4000" cap="none">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0"/>
          <p:cNvSpPr txBox="1"/>
          <p:nvPr>
            <p:ph idx="1" type="body"/>
          </p:nvPr>
        </p:nvSpPr>
        <p:spPr>
          <a:xfrm>
            <a:off x="584200" y="3962400"/>
            <a:ext cx="5577840"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spTree>
      <p:nvGrpSpPr>
        <p:cNvPr id="41" name="Shape 41"/>
        <p:cNvGrpSpPr/>
        <p:nvPr/>
      </p:nvGrpSpPr>
      <p:grpSpPr>
        <a:xfrm>
          <a:off x="0" y="0"/>
          <a:ext cx="0" cy="0"/>
          <a:chOff x="0" y="0"/>
          <a:chExt cx="0" cy="0"/>
        </a:xfrm>
      </p:grpSpPr>
      <p:sp>
        <p:nvSpPr>
          <p:cNvPr id="42" name="Google Shape;42;p1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9"/>
          <p:cNvSpPr txBox="1"/>
          <p:nvPr>
            <p:ph idx="1" type="body"/>
          </p:nvPr>
        </p:nvSpPr>
        <p:spPr>
          <a:xfrm>
            <a:off x="584200"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4" name="Google Shape;44;p19"/>
          <p:cNvSpPr txBox="1"/>
          <p:nvPr>
            <p:ph idx="2" type="body"/>
          </p:nvPr>
        </p:nvSpPr>
        <p:spPr>
          <a:xfrm>
            <a:off x="6397171"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with Subheads">
  <p:cSld name="Two Column Bullet with Subheads">
    <p:spTree>
      <p:nvGrpSpPr>
        <p:cNvPr id="45" name="Shape 45"/>
        <p:cNvGrpSpPr/>
        <p:nvPr/>
      </p:nvGrpSpPr>
      <p:grpSpPr>
        <a:xfrm>
          <a:off x="0" y="0"/>
          <a:ext cx="0" cy="0"/>
          <a:chOff x="0" y="0"/>
          <a:chExt cx="0" cy="0"/>
        </a:xfrm>
      </p:grpSpPr>
      <p:sp>
        <p:nvSpPr>
          <p:cNvPr id="46" name="Google Shape;46;p20"/>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ph idx="1" type="body"/>
          </p:nvPr>
        </p:nvSpPr>
        <p:spPr>
          <a:xfrm>
            <a:off x="584200" y="1436688"/>
            <a:ext cx="5219700" cy="43088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2520"/>
              <a:buNone/>
              <a:defRPr sz="2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8" name="Google Shape;48;p20"/>
          <p:cNvSpPr txBox="1"/>
          <p:nvPr>
            <p:ph idx="2" type="body"/>
          </p:nvPr>
        </p:nvSpPr>
        <p:spPr>
          <a:xfrm>
            <a:off x="584200" y="2084388"/>
            <a:ext cx="5219700" cy="1612749"/>
          </a:xfrm>
          <a:prstGeom prst="rect">
            <a:avLst/>
          </a:prstGeom>
          <a:noFill/>
          <a:ln>
            <a:noFill/>
          </a:ln>
        </p:spPr>
        <p:txBody>
          <a:bodyPr anchorCtr="0" anchor="t" bIns="0" lIns="0" spcFirstLastPara="1" rIns="0" wrap="square" tIns="0">
            <a:spAutoFit/>
          </a:bodyPr>
          <a:lstStyle>
            <a:lvl1pPr indent="-365760" lvl="0" marL="457200" algn="l">
              <a:lnSpc>
                <a:spcPct val="100000"/>
              </a:lnSpc>
              <a:spcBef>
                <a:spcPts val="480"/>
              </a:spcBef>
              <a:spcAft>
                <a:spcPts val="0"/>
              </a:spcAft>
              <a:buClr>
                <a:schemeClr val="lt1"/>
              </a:buClr>
              <a:buSzPts val="2160"/>
              <a:buChar char="·"/>
              <a:defRPr sz="2400"/>
            </a:lvl1pPr>
            <a:lvl2pPr indent="-342900" lvl="1" marL="914400" algn="l">
              <a:lnSpc>
                <a:spcPct val="100000"/>
              </a:lnSpc>
              <a:spcBef>
                <a:spcPts val="400"/>
              </a:spcBef>
              <a:spcAft>
                <a:spcPts val="0"/>
              </a:spcAft>
              <a:buClr>
                <a:schemeClr val="lt1"/>
              </a:buClr>
              <a:buSzPts val="1800"/>
              <a:buChar char="·"/>
              <a:defRPr/>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9" name="Google Shape;49;p20"/>
          <p:cNvSpPr txBox="1"/>
          <p:nvPr>
            <p:ph idx="3" type="body"/>
          </p:nvPr>
        </p:nvSpPr>
        <p:spPr>
          <a:xfrm>
            <a:off x="6397625" y="1436688"/>
            <a:ext cx="5219700" cy="43088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2520"/>
              <a:buNone/>
              <a:defRPr sz="2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0" name="Google Shape;50;p20"/>
          <p:cNvSpPr txBox="1"/>
          <p:nvPr>
            <p:ph idx="4" type="body"/>
          </p:nvPr>
        </p:nvSpPr>
        <p:spPr>
          <a:xfrm>
            <a:off x="6397625" y="2084388"/>
            <a:ext cx="5219700" cy="1612749"/>
          </a:xfrm>
          <a:prstGeom prst="rect">
            <a:avLst/>
          </a:prstGeom>
          <a:noFill/>
          <a:ln>
            <a:noFill/>
          </a:ln>
        </p:spPr>
        <p:txBody>
          <a:bodyPr anchorCtr="0" anchor="t" bIns="0" lIns="0" spcFirstLastPara="1" rIns="0" wrap="square" tIns="0">
            <a:spAutoFit/>
          </a:bodyPr>
          <a:lstStyle>
            <a:lvl1pPr indent="-365760" lvl="0" marL="457200" algn="l">
              <a:lnSpc>
                <a:spcPct val="100000"/>
              </a:lnSpc>
              <a:spcBef>
                <a:spcPts val="480"/>
              </a:spcBef>
              <a:spcAft>
                <a:spcPts val="0"/>
              </a:spcAft>
              <a:buClr>
                <a:schemeClr val="lt1"/>
              </a:buClr>
              <a:buSzPts val="2160"/>
              <a:buChar char="·"/>
              <a:defRPr sz="2400"/>
            </a:lvl1pPr>
            <a:lvl2pPr indent="-342900" lvl="1" marL="914400" algn="l">
              <a:lnSpc>
                <a:spcPct val="100000"/>
              </a:lnSpc>
              <a:spcBef>
                <a:spcPts val="400"/>
              </a:spcBef>
              <a:spcAft>
                <a:spcPts val="0"/>
              </a:spcAft>
              <a:buClr>
                <a:schemeClr val="lt1"/>
              </a:buClr>
              <a:buSzPts val="1800"/>
              <a:buChar char="·"/>
              <a:defRPr/>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with Subheads">
  <p:cSld name="Two Column Content with Subheads">
    <p:spTree>
      <p:nvGrpSpPr>
        <p:cNvPr id="51" name="Shape 51"/>
        <p:cNvGrpSpPr/>
        <p:nvPr/>
      </p:nvGrpSpPr>
      <p:grpSpPr>
        <a:xfrm>
          <a:off x="0" y="0"/>
          <a:ext cx="0" cy="0"/>
          <a:chOff x="0" y="0"/>
          <a:chExt cx="0" cy="0"/>
        </a:xfrm>
      </p:grpSpPr>
      <p:sp>
        <p:nvSpPr>
          <p:cNvPr id="52" name="Google Shape;52;p2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1"/>
          <p:cNvSpPr txBox="1"/>
          <p:nvPr>
            <p:ph idx="1" type="body"/>
          </p:nvPr>
        </p:nvSpPr>
        <p:spPr>
          <a:xfrm>
            <a:off x="584200" y="1436688"/>
            <a:ext cx="5219700" cy="43088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2520"/>
              <a:buNone/>
              <a:defRPr sz="2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4" name="Google Shape;54;p21"/>
          <p:cNvSpPr txBox="1"/>
          <p:nvPr>
            <p:ph idx="2" type="body"/>
          </p:nvPr>
        </p:nvSpPr>
        <p:spPr>
          <a:xfrm>
            <a:off x="588963" y="2081212"/>
            <a:ext cx="5214937" cy="4187825"/>
          </a:xfrm>
          <a:prstGeom prst="rect">
            <a:avLst/>
          </a:prstGeom>
          <a:noFill/>
          <a:ln>
            <a:noFill/>
          </a:ln>
        </p:spPr>
        <p:txBody>
          <a:bodyPr anchorCtr="0" anchor="t" bIns="0" lIns="0" spcFirstLastPara="1" rIns="0" wrap="square" tIns="0">
            <a:spAutoFit/>
          </a:bodyPr>
          <a:lstStyle>
            <a:lvl1pPr indent="-365760" lvl="0" marL="457200" algn="l">
              <a:lnSpc>
                <a:spcPct val="100000"/>
              </a:lnSpc>
              <a:spcBef>
                <a:spcPts val="480"/>
              </a:spcBef>
              <a:spcAft>
                <a:spcPts val="0"/>
              </a:spcAft>
              <a:buClr>
                <a:schemeClr val="lt1"/>
              </a:buClr>
              <a:buSzPts val="2160"/>
              <a:buChar char="·"/>
              <a:defRPr sz="2400"/>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5" name="Google Shape;55;p21"/>
          <p:cNvSpPr txBox="1"/>
          <p:nvPr>
            <p:ph idx="3" type="body"/>
          </p:nvPr>
        </p:nvSpPr>
        <p:spPr>
          <a:xfrm>
            <a:off x="6397625" y="1436688"/>
            <a:ext cx="5219700" cy="43088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2520"/>
              <a:buNone/>
              <a:defRPr sz="2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6" name="Google Shape;56;p21"/>
          <p:cNvSpPr txBox="1"/>
          <p:nvPr>
            <p:ph idx="4" type="body"/>
          </p:nvPr>
        </p:nvSpPr>
        <p:spPr>
          <a:xfrm>
            <a:off x="6394451" y="2081212"/>
            <a:ext cx="5214937" cy="4187825"/>
          </a:xfrm>
          <a:prstGeom prst="rect">
            <a:avLst/>
          </a:prstGeom>
          <a:noFill/>
          <a:ln>
            <a:noFill/>
          </a:ln>
        </p:spPr>
        <p:txBody>
          <a:bodyPr anchorCtr="0" anchor="t" bIns="0" lIns="0" spcFirstLastPara="1" rIns="0" wrap="square" tIns="0">
            <a:spAutoFit/>
          </a:bodyPr>
          <a:lstStyle>
            <a:lvl1pPr indent="-365760" lvl="0" marL="457200" algn="l">
              <a:lnSpc>
                <a:spcPct val="100000"/>
              </a:lnSpc>
              <a:spcBef>
                <a:spcPts val="480"/>
              </a:spcBef>
              <a:spcAft>
                <a:spcPts val="0"/>
              </a:spcAft>
              <a:buClr>
                <a:schemeClr val="lt1"/>
              </a:buClr>
              <a:buSzPts val="2160"/>
              <a:buChar char="·"/>
              <a:defRPr sz="2400"/>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57" name="Google Shape;57;p21"/>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ullet with Subtitles">
  <p:cSld name="Three Column Bullet with Subtitles">
    <p:spTree>
      <p:nvGrpSpPr>
        <p:cNvPr id="58" name="Shape 58"/>
        <p:cNvGrpSpPr/>
        <p:nvPr/>
      </p:nvGrpSpPr>
      <p:grpSpPr>
        <a:xfrm>
          <a:off x="0" y="0"/>
          <a:ext cx="0" cy="0"/>
          <a:chOff x="0" y="0"/>
          <a:chExt cx="0" cy="0"/>
        </a:xfrm>
      </p:grpSpPr>
      <p:sp>
        <p:nvSpPr>
          <p:cNvPr id="59" name="Google Shape;59;p22"/>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
          <p:cNvSpPr txBox="1"/>
          <p:nvPr>
            <p:ph idx="1" type="body"/>
          </p:nvPr>
        </p:nvSpPr>
        <p:spPr>
          <a:xfrm>
            <a:off x="585217" y="1438275"/>
            <a:ext cx="3264408" cy="67710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1" name="Google Shape;61;p22"/>
          <p:cNvSpPr txBox="1"/>
          <p:nvPr>
            <p:ph idx="2" type="body"/>
          </p:nvPr>
        </p:nvSpPr>
        <p:spPr>
          <a:xfrm>
            <a:off x="585217" y="2390775"/>
            <a:ext cx="3264408" cy="1760482"/>
          </a:xfrm>
          <a:prstGeom prst="rect">
            <a:avLst/>
          </a:prstGeom>
          <a:noFill/>
          <a:ln>
            <a:noFill/>
          </a:ln>
        </p:spPr>
        <p:txBody>
          <a:bodyPr anchorCtr="0" anchor="t" bIns="0" lIns="0" spcFirstLastPara="1" rIns="0" wrap="square" tIns="0">
            <a:spAutoFit/>
          </a:bodyPr>
          <a:lstStyle>
            <a:lvl1pPr indent="-342900" lvl="0" marL="457200" algn="l">
              <a:lnSpc>
                <a:spcPct val="100000"/>
              </a:lnSpc>
              <a:spcBef>
                <a:spcPts val="400"/>
              </a:spcBef>
              <a:spcAft>
                <a:spcPts val="0"/>
              </a:spcAft>
              <a:buClr>
                <a:schemeClr val="lt1"/>
              </a:buClr>
              <a:buSzPts val="1800"/>
              <a:buChar char="·"/>
              <a:defRPr sz="2000"/>
            </a:lvl1pPr>
            <a:lvl2pPr indent="-331469" lvl="1" marL="914400" algn="l">
              <a:lnSpc>
                <a:spcPct val="100000"/>
              </a:lnSpc>
              <a:spcBef>
                <a:spcPts val="360"/>
              </a:spcBef>
              <a:spcAft>
                <a:spcPts val="0"/>
              </a:spcAft>
              <a:buClr>
                <a:schemeClr val="lt1"/>
              </a:buClr>
              <a:buSzPts val="1620"/>
              <a:buChar char="·"/>
              <a:defRPr sz="18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2" name="Google Shape;62;p22"/>
          <p:cNvSpPr txBox="1"/>
          <p:nvPr>
            <p:ph idx="3" type="body"/>
          </p:nvPr>
        </p:nvSpPr>
        <p:spPr>
          <a:xfrm>
            <a:off x="4463796" y="1438275"/>
            <a:ext cx="3264408" cy="67710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3" name="Google Shape;63;p22"/>
          <p:cNvSpPr txBox="1"/>
          <p:nvPr>
            <p:ph idx="4" type="body"/>
          </p:nvPr>
        </p:nvSpPr>
        <p:spPr>
          <a:xfrm>
            <a:off x="4463796" y="2384135"/>
            <a:ext cx="3264408" cy="1760482"/>
          </a:xfrm>
          <a:prstGeom prst="rect">
            <a:avLst/>
          </a:prstGeom>
          <a:noFill/>
          <a:ln>
            <a:noFill/>
          </a:ln>
        </p:spPr>
        <p:txBody>
          <a:bodyPr anchorCtr="0" anchor="t" bIns="0" lIns="0" spcFirstLastPara="1" rIns="0" wrap="square" tIns="0">
            <a:spAutoFit/>
          </a:bodyPr>
          <a:lstStyle>
            <a:lvl1pPr indent="-342900" lvl="0" marL="457200" algn="l">
              <a:lnSpc>
                <a:spcPct val="100000"/>
              </a:lnSpc>
              <a:spcBef>
                <a:spcPts val="400"/>
              </a:spcBef>
              <a:spcAft>
                <a:spcPts val="0"/>
              </a:spcAft>
              <a:buClr>
                <a:schemeClr val="lt1"/>
              </a:buClr>
              <a:buSzPts val="1800"/>
              <a:buChar char="·"/>
              <a:defRPr sz="2000"/>
            </a:lvl1pPr>
            <a:lvl2pPr indent="-331469" lvl="1" marL="914400" algn="l">
              <a:lnSpc>
                <a:spcPct val="100000"/>
              </a:lnSpc>
              <a:spcBef>
                <a:spcPts val="360"/>
              </a:spcBef>
              <a:spcAft>
                <a:spcPts val="0"/>
              </a:spcAft>
              <a:buClr>
                <a:schemeClr val="lt1"/>
              </a:buClr>
              <a:buSzPts val="1620"/>
              <a:buChar char="·"/>
              <a:defRPr sz="18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4" name="Google Shape;64;p22"/>
          <p:cNvSpPr txBox="1"/>
          <p:nvPr>
            <p:ph idx="5" type="body"/>
          </p:nvPr>
        </p:nvSpPr>
        <p:spPr>
          <a:xfrm>
            <a:off x="8342375" y="1438275"/>
            <a:ext cx="3264408" cy="67710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5" name="Google Shape;65;p22"/>
          <p:cNvSpPr txBox="1"/>
          <p:nvPr>
            <p:ph idx="6" type="body"/>
          </p:nvPr>
        </p:nvSpPr>
        <p:spPr>
          <a:xfrm>
            <a:off x="8342375" y="2390775"/>
            <a:ext cx="3264408" cy="1760482"/>
          </a:xfrm>
          <a:prstGeom prst="rect">
            <a:avLst/>
          </a:prstGeom>
          <a:noFill/>
          <a:ln>
            <a:noFill/>
          </a:ln>
        </p:spPr>
        <p:txBody>
          <a:bodyPr anchorCtr="0" anchor="t" bIns="0" lIns="0" spcFirstLastPara="1" rIns="0" wrap="square" tIns="0">
            <a:spAutoFit/>
          </a:bodyPr>
          <a:lstStyle>
            <a:lvl1pPr indent="-342900" lvl="0" marL="457200" algn="l">
              <a:lnSpc>
                <a:spcPct val="100000"/>
              </a:lnSpc>
              <a:spcBef>
                <a:spcPts val="400"/>
              </a:spcBef>
              <a:spcAft>
                <a:spcPts val="0"/>
              </a:spcAft>
              <a:buClr>
                <a:schemeClr val="lt1"/>
              </a:buClr>
              <a:buSzPts val="1800"/>
              <a:buChar char="·"/>
              <a:defRPr sz="2000"/>
            </a:lvl1pPr>
            <a:lvl2pPr indent="-331469" lvl="1" marL="914400" algn="l">
              <a:lnSpc>
                <a:spcPct val="100000"/>
              </a:lnSpc>
              <a:spcBef>
                <a:spcPts val="360"/>
              </a:spcBef>
              <a:spcAft>
                <a:spcPts val="0"/>
              </a:spcAft>
              <a:buClr>
                <a:schemeClr val="lt1"/>
              </a:buClr>
              <a:buSzPts val="1620"/>
              <a:buChar char="·"/>
              <a:defRPr sz="18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Bullet with Subtitles">
  <p:cSld name="Four Column Bullet with Subtitles">
    <p:spTree>
      <p:nvGrpSpPr>
        <p:cNvPr id="66" name="Shape 66"/>
        <p:cNvGrpSpPr/>
        <p:nvPr/>
      </p:nvGrpSpPr>
      <p:grpSpPr>
        <a:xfrm>
          <a:off x="0" y="0"/>
          <a:ext cx="0" cy="0"/>
          <a:chOff x="0" y="0"/>
          <a:chExt cx="0" cy="0"/>
        </a:xfrm>
      </p:grpSpPr>
      <p:sp>
        <p:nvSpPr>
          <p:cNvPr id="67" name="Google Shape;67;p23"/>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3"/>
          <p:cNvSpPr txBox="1"/>
          <p:nvPr>
            <p:ph idx="1" type="body"/>
          </p:nvPr>
        </p:nvSpPr>
        <p:spPr>
          <a:xfrm>
            <a:off x="584200" y="1438275"/>
            <a:ext cx="2532063" cy="61555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69" name="Google Shape;69;p23"/>
          <p:cNvSpPr txBox="1"/>
          <p:nvPr>
            <p:ph idx="2" type="body"/>
          </p:nvPr>
        </p:nvSpPr>
        <p:spPr>
          <a:xfrm>
            <a:off x="584200" y="2283115"/>
            <a:ext cx="2532063" cy="1698927"/>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sz="1800"/>
            </a:lvl1pPr>
            <a:lvl2pPr indent="-320040" lvl="1" marL="914400" algn="l">
              <a:lnSpc>
                <a:spcPct val="100000"/>
              </a:lnSpc>
              <a:spcBef>
                <a:spcPts val="320"/>
              </a:spcBef>
              <a:spcAft>
                <a:spcPts val="0"/>
              </a:spcAft>
              <a:buClr>
                <a:schemeClr val="lt1"/>
              </a:buClr>
              <a:buSzPts val="1440"/>
              <a:buChar char="·"/>
              <a:defRPr sz="16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0" name="Google Shape;70;p23"/>
          <p:cNvSpPr txBox="1"/>
          <p:nvPr>
            <p:ph idx="3" type="body"/>
          </p:nvPr>
        </p:nvSpPr>
        <p:spPr>
          <a:xfrm>
            <a:off x="3413125" y="1438275"/>
            <a:ext cx="2533650" cy="61555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1" name="Google Shape;71;p23"/>
          <p:cNvSpPr txBox="1"/>
          <p:nvPr>
            <p:ph idx="4" type="body"/>
          </p:nvPr>
        </p:nvSpPr>
        <p:spPr>
          <a:xfrm>
            <a:off x="3413125" y="2276475"/>
            <a:ext cx="2532063" cy="1698927"/>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sz="1800"/>
            </a:lvl1pPr>
            <a:lvl2pPr indent="-320040" lvl="1" marL="914400" algn="l">
              <a:lnSpc>
                <a:spcPct val="100000"/>
              </a:lnSpc>
              <a:spcBef>
                <a:spcPts val="320"/>
              </a:spcBef>
              <a:spcAft>
                <a:spcPts val="0"/>
              </a:spcAft>
              <a:buClr>
                <a:schemeClr val="lt1"/>
              </a:buClr>
              <a:buSzPts val="1440"/>
              <a:buChar char="·"/>
              <a:defRPr sz="16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2" name="Google Shape;72;p23"/>
          <p:cNvSpPr txBox="1"/>
          <p:nvPr>
            <p:ph idx="5" type="body"/>
          </p:nvPr>
        </p:nvSpPr>
        <p:spPr>
          <a:xfrm>
            <a:off x="6244208" y="1438275"/>
            <a:ext cx="2532063" cy="61555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3" name="Google Shape;73;p23"/>
          <p:cNvSpPr txBox="1"/>
          <p:nvPr>
            <p:ph idx="6" type="body"/>
          </p:nvPr>
        </p:nvSpPr>
        <p:spPr>
          <a:xfrm>
            <a:off x="6244208" y="2283115"/>
            <a:ext cx="2532063" cy="1698927"/>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sz="1800"/>
            </a:lvl1pPr>
            <a:lvl2pPr indent="-320040" lvl="1" marL="914400" algn="l">
              <a:lnSpc>
                <a:spcPct val="100000"/>
              </a:lnSpc>
              <a:spcBef>
                <a:spcPts val="320"/>
              </a:spcBef>
              <a:spcAft>
                <a:spcPts val="0"/>
              </a:spcAft>
              <a:buClr>
                <a:schemeClr val="lt1"/>
              </a:buClr>
              <a:buSzPts val="1440"/>
              <a:buChar char="·"/>
              <a:defRPr sz="16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4" name="Google Shape;74;p23"/>
          <p:cNvSpPr txBox="1"/>
          <p:nvPr>
            <p:ph idx="7" type="body"/>
          </p:nvPr>
        </p:nvSpPr>
        <p:spPr>
          <a:xfrm>
            <a:off x="9073133" y="1438275"/>
            <a:ext cx="2533650" cy="61555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5" name="Google Shape;75;p23"/>
          <p:cNvSpPr txBox="1"/>
          <p:nvPr>
            <p:ph idx="8" type="body"/>
          </p:nvPr>
        </p:nvSpPr>
        <p:spPr>
          <a:xfrm>
            <a:off x="9073133" y="2276475"/>
            <a:ext cx="2532063" cy="1698927"/>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sz="1800"/>
            </a:lvl1pPr>
            <a:lvl2pPr indent="-320040" lvl="1" marL="914400" algn="l">
              <a:lnSpc>
                <a:spcPct val="100000"/>
              </a:lnSpc>
              <a:spcBef>
                <a:spcPts val="320"/>
              </a:spcBef>
              <a:spcAft>
                <a:spcPts val="0"/>
              </a:spcAft>
              <a:buClr>
                <a:schemeClr val="lt1"/>
              </a:buClr>
              <a:buSzPts val="1440"/>
              <a:buChar char="·"/>
              <a:defRPr sz="1600"/>
            </a:lvl2pPr>
            <a:lvl3pPr indent="-320039" lvl="2" marL="1371600" algn="l">
              <a:lnSpc>
                <a:spcPct val="100000"/>
              </a:lnSpc>
              <a:spcBef>
                <a:spcPts val="320"/>
              </a:spcBef>
              <a:spcAft>
                <a:spcPts val="0"/>
              </a:spcAft>
              <a:buClr>
                <a:schemeClr val="lt1"/>
              </a:buClr>
              <a:buSzPts val="1440"/>
              <a:buChar char="·"/>
              <a:defRPr/>
            </a:lvl3pPr>
            <a:lvl4pPr indent="-308610" lvl="3" marL="1828800" algn="l">
              <a:lnSpc>
                <a:spcPct val="100000"/>
              </a:lnSpc>
              <a:spcBef>
                <a:spcPts val="280"/>
              </a:spcBef>
              <a:spcAft>
                <a:spcPts val="0"/>
              </a:spcAft>
              <a:buClr>
                <a:schemeClr val="lt1"/>
              </a:buClr>
              <a:buSzPts val="1260"/>
              <a:buChar char="·"/>
              <a:defRPr/>
            </a:lvl4pPr>
            <a:lvl5pPr indent="-308610" lvl="4" marL="2286000" algn="l">
              <a:lnSpc>
                <a:spcPct val="100000"/>
              </a:lnSpc>
              <a:spcBef>
                <a:spcPts val="280"/>
              </a:spcBef>
              <a:spcAft>
                <a:spcPts val="0"/>
              </a:spcAft>
              <a:buClr>
                <a:schemeClr val="lt1"/>
              </a:buClr>
              <a:buSzPts val="126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guide id="9" orient="horz" pos="14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 Bullet with Subtitles">
  <p:cSld name="Five Column Bullet with Subtitles">
    <p:spTree>
      <p:nvGrpSpPr>
        <p:cNvPr id="76" name="Shape 76"/>
        <p:cNvGrpSpPr/>
        <p:nvPr/>
      </p:nvGrpSpPr>
      <p:grpSpPr>
        <a:xfrm>
          <a:off x="0" y="0"/>
          <a:ext cx="0" cy="0"/>
          <a:chOff x="0" y="0"/>
          <a:chExt cx="0" cy="0"/>
        </a:xfrm>
      </p:grpSpPr>
      <p:sp>
        <p:nvSpPr>
          <p:cNvPr id="77" name="Google Shape;77;p24"/>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4"/>
          <p:cNvSpPr txBox="1"/>
          <p:nvPr>
            <p:ph idx="1" type="body"/>
          </p:nvPr>
        </p:nvSpPr>
        <p:spPr>
          <a:xfrm>
            <a:off x="584200" y="1438275"/>
            <a:ext cx="1965960" cy="49244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79" name="Google Shape;79;p24"/>
          <p:cNvSpPr txBox="1"/>
          <p:nvPr>
            <p:ph idx="2" type="body"/>
          </p:nvPr>
        </p:nvSpPr>
        <p:spPr>
          <a:xfrm>
            <a:off x="584200" y="2283115"/>
            <a:ext cx="1965960" cy="1452705"/>
          </a:xfrm>
          <a:prstGeom prst="rect">
            <a:avLst/>
          </a:prstGeom>
          <a:noFill/>
          <a:ln>
            <a:noFill/>
          </a:ln>
        </p:spPr>
        <p:txBody>
          <a:bodyPr anchorCtr="0" anchor="t" bIns="0" lIns="0" spcFirstLastPara="1" rIns="0" wrap="square" tIns="0">
            <a:spAutoFit/>
          </a:bodyPr>
          <a:lstStyle>
            <a:lvl1pPr indent="-314325" lvl="0" marL="457200" algn="l">
              <a:lnSpc>
                <a:spcPct val="100000"/>
              </a:lnSpc>
              <a:spcBef>
                <a:spcPts val="300"/>
              </a:spcBef>
              <a:spcAft>
                <a:spcPts val="0"/>
              </a:spcAft>
              <a:buClr>
                <a:schemeClr val="lt1"/>
              </a:buClr>
              <a:buSzPts val="1350"/>
              <a:buChar char="·"/>
              <a:defRPr sz="1500"/>
            </a:lvl1pPr>
            <a:lvl2pPr indent="-308610" lvl="1" marL="914400" algn="l">
              <a:lnSpc>
                <a:spcPct val="100000"/>
              </a:lnSpc>
              <a:spcBef>
                <a:spcPts val="280"/>
              </a:spcBef>
              <a:spcAft>
                <a:spcPts val="0"/>
              </a:spcAft>
              <a:buClr>
                <a:schemeClr val="lt1"/>
              </a:buClr>
              <a:buSzPts val="1260"/>
              <a:buChar char="·"/>
              <a:defRPr sz="1400"/>
            </a:lvl2pPr>
            <a:lvl3pPr indent="-308610" lvl="2" marL="1371600" algn="l">
              <a:lnSpc>
                <a:spcPct val="100000"/>
              </a:lnSpc>
              <a:spcBef>
                <a:spcPts val="280"/>
              </a:spcBef>
              <a:spcAft>
                <a:spcPts val="0"/>
              </a:spcAft>
              <a:buClr>
                <a:schemeClr val="lt1"/>
              </a:buClr>
              <a:buSzPts val="1260"/>
              <a:buChar char="·"/>
              <a:defRPr sz="1400"/>
            </a:lvl3pPr>
            <a:lvl4pPr indent="-297180" lvl="3" marL="1828800" algn="l">
              <a:lnSpc>
                <a:spcPct val="100000"/>
              </a:lnSpc>
              <a:spcBef>
                <a:spcPts val="240"/>
              </a:spcBef>
              <a:spcAft>
                <a:spcPts val="0"/>
              </a:spcAft>
              <a:buClr>
                <a:schemeClr val="lt1"/>
              </a:buClr>
              <a:buSzPts val="1080"/>
              <a:buChar char="·"/>
              <a:defRPr sz="1200"/>
            </a:lvl4pPr>
            <a:lvl5pPr indent="-297179" lvl="4" marL="2286000" algn="l">
              <a:lnSpc>
                <a:spcPct val="100000"/>
              </a:lnSpc>
              <a:spcBef>
                <a:spcPts val="240"/>
              </a:spcBef>
              <a:spcAft>
                <a:spcPts val="0"/>
              </a:spcAft>
              <a:buClr>
                <a:schemeClr val="lt1"/>
              </a:buClr>
              <a:buSzPts val="1080"/>
              <a:buChar char="·"/>
              <a:defRPr sz="12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0" name="Google Shape;80;p24"/>
          <p:cNvSpPr txBox="1"/>
          <p:nvPr>
            <p:ph idx="3" type="body"/>
          </p:nvPr>
        </p:nvSpPr>
        <p:spPr>
          <a:xfrm>
            <a:off x="2849007" y="1438275"/>
            <a:ext cx="1965960" cy="49244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1" name="Google Shape;81;p24"/>
          <p:cNvSpPr txBox="1"/>
          <p:nvPr>
            <p:ph idx="4" type="body"/>
          </p:nvPr>
        </p:nvSpPr>
        <p:spPr>
          <a:xfrm>
            <a:off x="2849007" y="2276475"/>
            <a:ext cx="1965960" cy="1452705"/>
          </a:xfrm>
          <a:prstGeom prst="rect">
            <a:avLst/>
          </a:prstGeom>
          <a:noFill/>
          <a:ln>
            <a:noFill/>
          </a:ln>
        </p:spPr>
        <p:txBody>
          <a:bodyPr anchorCtr="0" anchor="t" bIns="0" lIns="0" spcFirstLastPara="1" rIns="0" wrap="square" tIns="0">
            <a:spAutoFit/>
          </a:bodyPr>
          <a:lstStyle>
            <a:lvl1pPr indent="-314325" lvl="0" marL="457200" algn="l">
              <a:lnSpc>
                <a:spcPct val="100000"/>
              </a:lnSpc>
              <a:spcBef>
                <a:spcPts val="300"/>
              </a:spcBef>
              <a:spcAft>
                <a:spcPts val="0"/>
              </a:spcAft>
              <a:buClr>
                <a:schemeClr val="lt1"/>
              </a:buClr>
              <a:buSzPts val="1350"/>
              <a:buChar char="·"/>
              <a:defRPr sz="1500"/>
            </a:lvl1pPr>
            <a:lvl2pPr indent="-308610" lvl="1" marL="914400" algn="l">
              <a:lnSpc>
                <a:spcPct val="100000"/>
              </a:lnSpc>
              <a:spcBef>
                <a:spcPts val="280"/>
              </a:spcBef>
              <a:spcAft>
                <a:spcPts val="0"/>
              </a:spcAft>
              <a:buClr>
                <a:schemeClr val="lt1"/>
              </a:buClr>
              <a:buSzPts val="1260"/>
              <a:buChar char="·"/>
              <a:defRPr sz="1400"/>
            </a:lvl2pPr>
            <a:lvl3pPr indent="-308610" lvl="2" marL="1371600" algn="l">
              <a:lnSpc>
                <a:spcPct val="100000"/>
              </a:lnSpc>
              <a:spcBef>
                <a:spcPts val="280"/>
              </a:spcBef>
              <a:spcAft>
                <a:spcPts val="0"/>
              </a:spcAft>
              <a:buClr>
                <a:schemeClr val="lt1"/>
              </a:buClr>
              <a:buSzPts val="1260"/>
              <a:buChar char="·"/>
              <a:defRPr sz="1400"/>
            </a:lvl3pPr>
            <a:lvl4pPr indent="-297180" lvl="3" marL="1828800" algn="l">
              <a:lnSpc>
                <a:spcPct val="100000"/>
              </a:lnSpc>
              <a:spcBef>
                <a:spcPts val="240"/>
              </a:spcBef>
              <a:spcAft>
                <a:spcPts val="0"/>
              </a:spcAft>
              <a:buClr>
                <a:schemeClr val="lt1"/>
              </a:buClr>
              <a:buSzPts val="1080"/>
              <a:buChar char="·"/>
              <a:defRPr sz="1200"/>
            </a:lvl4pPr>
            <a:lvl5pPr indent="-297179" lvl="4" marL="2286000" algn="l">
              <a:lnSpc>
                <a:spcPct val="100000"/>
              </a:lnSpc>
              <a:spcBef>
                <a:spcPts val="240"/>
              </a:spcBef>
              <a:spcAft>
                <a:spcPts val="0"/>
              </a:spcAft>
              <a:buClr>
                <a:schemeClr val="lt1"/>
              </a:buClr>
              <a:buSzPts val="1080"/>
              <a:buChar char="·"/>
              <a:defRPr sz="12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2" name="Google Shape;82;p24"/>
          <p:cNvSpPr txBox="1"/>
          <p:nvPr>
            <p:ph idx="5" type="body"/>
          </p:nvPr>
        </p:nvSpPr>
        <p:spPr>
          <a:xfrm>
            <a:off x="5113814" y="1438275"/>
            <a:ext cx="1965960" cy="49244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3" name="Google Shape;83;p24"/>
          <p:cNvSpPr txBox="1"/>
          <p:nvPr>
            <p:ph idx="6" type="body"/>
          </p:nvPr>
        </p:nvSpPr>
        <p:spPr>
          <a:xfrm>
            <a:off x="5113814" y="2283115"/>
            <a:ext cx="1965960" cy="1452705"/>
          </a:xfrm>
          <a:prstGeom prst="rect">
            <a:avLst/>
          </a:prstGeom>
          <a:noFill/>
          <a:ln>
            <a:noFill/>
          </a:ln>
        </p:spPr>
        <p:txBody>
          <a:bodyPr anchorCtr="0" anchor="t" bIns="0" lIns="0" spcFirstLastPara="1" rIns="0" wrap="square" tIns="0">
            <a:spAutoFit/>
          </a:bodyPr>
          <a:lstStyle>
            <a:lvl1pPr indent="-314325" lvl="0" marL="457200" algn="l">
              <a:lnSpc>
                <a:spcPct val="100000"/>
              </a:lnSpc>
              <a:spcBef>
                <a:spcPts val="300"/>
              </a:spcBef>
              <a:spcAft>
                <a:spcPts val="0"/>
              </a:spcAft>
              <a:buClr>
                <a:schemeClr val="lt1"/>
              </a:buClr>
              <a:buSzPts val="1350"/>
              <a:buChar char="·"/>
              <a:defRPr sz="1500"/>
            </a:lvl1pPr>
            <a:lvl2pPr indent="-308610" lvl="1" marL="914400" algn="l">
              <a:lnSpc>
                <a:spcPct val="100000"/>
              </a:lnSpc>
              <a:spcBef>
                <a:spcPts val="280"/>
              </a:spcBef>
              <a:spcAft>
                <a:spcPts val="0"/>
              </a:spcAft>
              <a:buClr>
                <a:schemeClr val="lt1"/>
              </a:buClr>
              <a:buSzPts val="1260"/>
              <a:buChar char="·"/>
              <a:defRPr sz="1400"/>
            </a:lvl2pPr>
            <a:lvl3pPr indent="-308610" lvl="2" marL="1371600" algn="l">
              <a:lnSpc>
                <a:spcPct val="100000"/>
              </a:lnSpc>
              <a:spcBef>
                <a:spcPts val="280"/>
              </a:spcBef>
              <a:spcAft>
                <a:spcPts val="0"/>
              </a:spcAft>
              <a:buClr>
                <a:schemeClr val="lt1"/>
              </a:buClr>
              <a:buSzPts val="1260"/>
              <a:buChar char="·"/>
              <a:defRPr sz="1400"/>
            </a:lvl3pPr>
            <a:lvl4pPr indent="-297180" lvl="3" marL="1828800" algn="l">
              <a:lnSpc>
                <a:spcPct val="100000"/>
              </a:lnSpc>
              <a:spcBef>
                <a:spcPts val="240"/>
              </a:spcBef>
              <a:spcAft>
                <a:spcPts val="0"/>
              </a:spcAft>
              <a:buClr>
                <a:schemeClr val="lt1"/>
              </a:buClr>
              <a:buSzPts val="1080"/>
              <a:buChar char="·"/>
              <a:defRPr sz="1200"/>
            </a:lvl4pPr>
            <a:lvl5pPr indent="-297179" lvl="4" marL="2286000" algn="l">
              <a:lnSpc>
                <a:spcPct val="100000"/>
              </a:lnSpc>
              <a:spcBef>
                <a:spcPts val="240"/>
              </a:spcBef>
              <a:spcAft>
                <a:spcPts val="0"/>
              </a:spcAft>
              <a:buClr>
                <a:schemeClr val="lt1"/>
              </a:buClr>
              <a:buSzPts val="1080"/>
              <a:buChar char="·"/>
              <a:defRPr sz="12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4" name="Google Shape;84;p24"/>
          <p:cNvSpPr txBox="1"/>
          <p:nvPr>
            <p:ph idx="7" type="body"/>
          </p:nvPr>
        </p:nvSpPr>
        <p:spPr>
          <a:xfrm>
            <a:off x="7378621" y="1438275"/>
            <a:ext cx="1965960" cy="49244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5" name="Google Shape;85;p24"/>
          <p:cNvSpPr txBox="1"/>
          <p:nvPr>
            <p:ph idx="8" type="body"/>
          </p:nvPr>
        </p:nvSpPr>
        <p:spPr>
          <a:xfrm>
            <a:off x="7378621" y="2276475"/>
            <a:ext cx="1965960" cy="1452705"/>
          </a:xfrm>
          <a:prstGeom prst="rect">
            <a:avLst/>
          </a:prstGeom>
          <a:noFill/>
          <a:ln>
            <a:noFill/>
          </a:ln>
        </p:spPr>
        <p:txBody>
          <a:bodyPr anchorCtr="0" anchor="t" bIns="0" lIns="0" spcFirstLastPara="1" rIns="0" wrap="square" tIns="0">
            <a:spAutoFit/>
          </a:bodyPr>
          <a:lstStyle>
            <a:lvl1pPr indent="-314325" lvl="0" marL="457200" algn="l">
              <a:lnSpc>
                <a:spcPct val="100000"/>
              </a:lnSpc>
              <a:spcBef>
                <a:spcPts val="300"/>
              </a:spcBef>
              <a:spcAft>
                <a:spcPts val="0"/>
              </a:spcAft>
              <a:buClr>
                <a:schemeClr val="lt1"/>
              </a:buClr>
              <a:buSzPts val="1350"/>
              <a:buChar char="·"/>
              <a:defRPr sz="1500"/>
            </a:lvl1pPr>
            <a:lvl2pPr indent="-308610" lvl="1" marL="914400" algn="l">
              <a:lnSpc>
                <a:spcPct val="100000"/>
              </a:lnSpc>
              <a:spcBef>
                <a:spcPts val="280"/>
              </a:spcBef>
              <a:spcAft>
                <a:spcPts val="0"/>
              </a:spcAft>
              <a:buClr>
                <a:schemeClr val="lt1"/>
              </a:buClr>
              <a:buSzPts val="1260"/>
              <a:buChar char="·"/>
              <a:defRPr sz="1400"/>
            </a:lvl2pPr>
            <a:lvl3pPr indent="-308610" lvl="2" marL="1371600" algn="l">
              <a:lnSpc>
                <a:spcPct val="100000"/>
              </a:lnSpc>
              <a:spcBef>
                <a:spcPts val="280"/>
              </a:spcBef>
              <a:spcAft>
                <a:spcPts val="0"/>
              </a:spcAft>
              <a:buClr>
                <a:schemeClr val="lt1"/>
              </a:buClr>
              <a:buSzPts val="1260"/>
              <a:buChar char="·"/>
              <a:defRPr sz="1400"/>
            </a:lvl3pPr>
            <a:lvl4pPr indent="-297180" lvl="3" marL="1828800" algn="l">
              <a:lnSpc>
                <a:spcPct val="100000"/>
              </a:lnSpc>
              <a:spcBef>
                <a:spcPts val="240"/>
              </a:spcBef>
              <a:spcAft>
                <a:spcPts val="0"/>
              </a:spcAft>
              <a:buClr>
                <a:schemeClr val="lt1"/>
              </a:buClr>
              <a:buSzPts val="1080"/>
              <a:buChar char="·"/>
              <a:defRPr sz="1200"/>
            </a:lvl4pPr>
            <a:lvl5pPr indent="-297179" lvl="4" marL="2286000" algn="l">
              <a:lnSpc>
                <a:spcPct val="100000"/>
              </a:lnSpc>
              <a:spcBef>
                <a:spcPts val="240"/>
              </a:spcBef>
              <a:spcAft>
                <a:spcPts val="0"/>
              </a:spcAft>
              <a:buClr>
                <a:schemeClr val="lt1"/>
              </a:buClr>
              <a:buSzPts val="1080"/>
              <a:buChar char="·"/>
              <a:defRPr sz="12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6" name="Google Shape;86;p24"/>
          <p:cNvSpPr txBox="1"/>
          <p:nvPr>
            <p:ph idx="9" type="body"/>
          </p:nvPr>
        </p:nvSpPr>
        <p:spPr>
          <a:xfrm>
            <a:off x="9643428" y="1438275"/>
            <a:ext cx="1965960" cy="492443"/>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7" name="Google Shape;87;p24"/>
          <p:cNvSpPr txBox="1"/>
          <p:nvPr>
            <p:ph idx="13" type="body"/>
          </p:nvPr>
        </p:nvSpPr>
        <p:spPr>
          <a:xfrm>
            <a:off x="9643428" y="2276475"/>
            <a:ext cx="1965960" cy="1452705"/>
          </a:xfrm>
          <a:prstGeom prst="rect">
            <a:avLst/>
          </a:prstGeom>
          <a:noFill/>
          <a:ln>
            <a:noFill/>
          </a:ln>
        </p:spPr>
        <p:txBody>
          <a:bodyPr anchorCtr="0" anchor="t" bIns="0" lIns="0" spcFirstLastPara="1" rIns="0" wrap="square" tIns="0">
            <a:spAutoFit/>
          </a:bodyPr>
          <a:lstStyle>
            <a:lvl1pPr indent="-314325" lvl="0" marL="457200" algn="l">
              <a:lnSpc>
                <a:spcPct val="100000"/>
              </a:lnSpc>
              <a:spcBef>
                <a:spcPts val="300"/>
              </a:spcBef>
              <a:spcAft>
                <a:spcPts val="0"/>
              </a:spcAft>
              <a:buClr>
                <a:schemeClr val="lt1"/>
              </a:buClr>
              <a:buSzPts val="1350"/>
              <a:buChar char="·"/>
              <a:defRPr sz="1500"/>
            </a:lvl1pPr>
            <a:lvl2pPr indent="-308610" lvl="1" marL="914400" algn="l">
              <a:lnSpc>
                <a:spcPct val="100000"/>
              </a:lnSpc>
              <a:spcBef>
                <a:spcPts val="280"/>
              </a:spcBef>
              <a:spcAft>
                <a:spcPts val="0"/>
              </a:spcAft>
              <a:buClr>
                <a:schemeClr val="lt1"/>
              </a:buClr>
              <a:buSzPts val="1260"/>
              <a:buChar char="·"/>
              <a:defRPr sz="1400"/>
            </a:lvl2pPr>
            <a:lvl3pPr indent="-308610" lvl="2" marL="1371600" algn="l">
              <a:lnSpc>
                <a:spcPct val="100000"/>
              </a:lnSpc>
              <a:spcBef>
                <a:spcPts val="280"/>
              </a:spcBef>
              <a:spcAft>
                <a:spcPts val="0"/>
              </a:spcAft>
              <a:buClr>
                <a:schemeClr val="lt1"/>
              </a:buClr>
              <a:buSzPts val="1260"/>
              <a:buChar char="·"/>
              <a:defRPr sz="1400"/>
            </a:lvl3pPr>
            <a:lvl4pPr indent="-297180" lvl="3" marL="1828800" algn="l">
              <a:lnSpc>
                <a:spcPct val="100000"/>
              </a:lnSpc>
              <a:spcBef>
                <a:spcPts val="240"/>
              </a:spcBef>
              <a:spcAft>
                <a:spcPts val="0"/>
              </a:spcAft>
              <a:buClr>
                <a:schemeClr val="lt1"/>
              </a:buClr>
              <a:buSzPts val="1080"/>
              <a:buChar char="·"/>
              <a:defRPr sz="1200"/>
            </a:lvl4pPr>
            <a:lvl5pPr indent="-297179" lvl="4" marL="2286000" algn="l">
              <a:lnSpc>
                <a:spcPct val="100000"/>
              </a:lnSpc>
              <a:spcBef>
                <a:spcPts val="240"/>
              </a:spcBef>
              <a:spcAft>
                <a:spcPts val="0"/>
              </a:spcAft>
              <a:buClr>
                <a:schemeClr val="lt1"/>
              </a:buClr>
              <a:buSzPts val="1080"/>
              <a:buChar char="·"/>
              <a:defRPr sz="12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6">
          <p15:clr>
            <a:srgbClr val="5ACBF0"/>
          </p15:clr>
        </p15:guide>
        <p15:guide id="2" orient="horz" pos="288">
          <p15:clr>
            <a:srgbClr val="5ACBF0"/>
          </p15:clr>
        </p15:guide>
        <p15:guide id="3" pos="1610">
          <p15:clr>
            <a:srgbClr val="5ACBF0"/>
          </p15:clr>
        </p15:guide>
        <p15:guide id="4" pos="1795">
          <p15:clr>
            <a:srgbClr val="5ACBF0"/>
          </p15:clr>
        </p15:guide>
        <p15:guide id="5" pos="3035">
          <p15:clr>
            <a:srgbClr val="5ACBF0"/>
          </p15:clr>
        </p15:guide>
        <p15:guide id="6" pos="3221">
          <p15:clr>
            <a:srgbClr val="5ACBF0"/>
          </p15:clr>
        </p15:guide>
        <p15:guide id="7" pos="4461">
          <p15:clr>
            <a:srgbClr val="5ACBF0"/>
          </p15:clr>
        </p15:guide>
        <p15:guide id="8" pos="5890">
          <p15:clr>
            <a:srgbClr val="5ACBF0"/>
          </p15:clr>
        </p15:guide>
        <p15:guide id="9" orient="horz" pos="1436">
          <p15:clr>
            <a:srgbClr val="5ACBF0"/>
          </p15:clr>
        </p15:guide>
        <p15:guide id="10" pos="4646">
          <p15:clr>
            <a:srgbClr val="5ACBF0"/>
          </p15:clr>
        </p15:guide>
        <p15:guide id="11" pos="60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8" name="Shape 88"/>
        <p:cNvGrpSpPr/>
        <p:nvPr/>
      </p:nvGrpSpPr>
      <p:grpSpPr>
        <a:xfrm>
          <a:off x="0" y="0"/>
          <a:ext cx="0" cy="0"/>
          <a:chOff x="0" y="0"/>
          <a:chExt cx="0" cy="0"/>
        </a:xfrm>
      </p:grpSpPr>
      <p:sp>
        <p:nvSpPr>
          <p:cNvPr id="89" name="Google Shape;89;p2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eft side ">
  <p:cSld name="Title Only - left side ">
    <p:spTree>
      <p:nvGrpSpPr>
        <p:cNvPr id="90" name="Shape 90"/>
        <p:cNvGrpSpPr/>
        <p:nvPr/>
      </p:nvGrpSpPr>
      <p:grpSpPr>
        <a:xfrm>
          <a:off x="0" y="0"/>
          <a:ext cx="0" cy="0"/>
          <a:chOff x="0" y="0"/>
          <a:chExt cx="0" cy="0"/>
        </a:xfrm>
      </p:grpSpPr>
      <p:sp>
        <p:nvSpPr>
          <p:cNvPr id="91" name="Google Shape;91;p26"/>
          <p:cNvSpPr txBox="1"/>
          <p:nvPr>
            <p:ph type="title"/>
          </p:nvPr>
        </p:nvSpPr>
        <p:spPr>
          <a:xfrm>
            <a:off x="588264" y="2875002"/>
            <a:ext cx="4127692" cy="1107996"/>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749">
          <p15:clr>
            <a:srgbClr val="A4A3A4"/>
          </p15:clr>
        </p15:guide>
        <p15:guide id="11" pos="3932">
          <p15:clr>
            <a:srgbClr val="A4A3A4"/>
          </p15:clr>
        </p15:guide>
        <p15:guide id="12" pos="4343">
          <p15:clr>
            <a:srgbClr val="A4A3A4"/>
          </p15:clr>
        </p15:guide>
        <p15:guide id="13" pos="4526">
          <p15:clr>
            <a:srgbClr val="A4A3A4"/>
          </p15:clr>
        </p15:guide>
        <p15:guide id="14" pos="4937">
          <p15:clr>
            <a:srgbClr val="A4A3A4"/>
          </p15:clr>
        </p15:guide>
        <p15:guide id="15" pos="5120">
          <p15:clr>
            <a:srgbClr val="A4A3A4"/>
          </p15:clr>
        </p15:guide>
        <p15:guide id="16" pos="5529">
          <p15:clr>
            <a:srgbClr val="A4A3A4"/>
          </p15:clr>
        </p15:guide>
        <p15:guide id="17" pos="5714">
          <p15:clr>
            <a:srgbClr val="A4A3A4"/>
          </p15:clr>
        </p15:guide>
        <p15:guide id="18" pos="6123">
          <p15:clr>
            <a:srgbClr val="A4A3A4"/>
          </p15:clr>
        </p15:guide>
        <p15:guide id="19" pos="6308">
          <p15:clr>
            <a:srgbClr val="A4A3A4"/>
          </p15:clr>
        </p15:guide>
        <p15:guide id="20" pos="6717">
          <p15:clr>
            <a:srgbClr val="A4A3A4"/>
          </p15:clr>
        </p15:guide>
        <p15:guide id="21" pos="6900">
          <p15:clr>
            <a:srgbClr val="A4A3A4"/>
          </p15:clr>
        </p15:guide>
        <p15:guide id="22" orient="horz" pos="288">
          <p15:clr>
            <a:srgbClr val="5ACBF0"/>
          </p15:clr>
        </p15:guide>
        <p15:guide id="23" orient="horz" pos="2160">
          <p15:clr>
            <a:srgbClr val="5ACBF0"/>
          </p15:clr>
        </p15:guide>
        <p15:guide id="24" pos="2976">
          <p15:clr>
            <a:srgbClr val="5ACBF0"/>
          </p15:clr>
        </p15:guide>
        <p15:guide id="25"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 half page">
  <p:cSld name="Small title - half page">
    <p:spTree>
      <p:nvGrpSpPr>
        <p:cNvPr id="92" name="Shape 92"/>
        <p:cNvGrpSpPr/>
        <p:nvPr/>
      </p:nvGrpSpPr>
      <p:grpSpPr>
        <a:xfrm>
          <a:off x="0" y="0"/>
          <a:ext cx="0" cy="0"/>
          <a:chOff x="0" y="0"/>
          <a:chExt cx="0" cy="0"/>
        </a:xfrm>
      </p:grpSpPr>
      <p:sp>
        <p:nvSpPr>
          <p:cNvPr id="93" name="Google Shape;93;p27"/>
          <p:cNvSpPr txBox="1"/>
          <p:nvPr>
            <p:ph type="title"/>
          </p:nvPr>
        </p:nvSpPr>
        <p:spPr>
          <a:xfrm>
            <a:off x="584200" y="457200"/>
            <a:ext cx="5508419" cy="372410"/>
          </a:xfrm>
          <a:prstGeom prst="rect">
            <a:avLst/>
          </a:prstGeom>
          <a:noFill/>
          <a:ln>
            <a:noFill/>
          </a:ln>
        </p:spPr>
        <p:txBody>
          <a:bodyPr anchorCtr="0" anchor="t" bIns="0" lIns="0" spcFirstLastPara="1" rIns="0" wrap="square" tIns="64000">
            <a:spAutoFit/>
          </a:bodyPr>
          <a:lstStyle>
            <a:lvl1pPr lvl="0" algn="l">
              <a:lnSpc>
                <a:spcPct val="100000"/>
              </a:lnSpc>
              <a:spcBef>
                <a:spcPts val="0"/>
              </a:spcBef>
              <a:spcAft>
                <a:spcPts val="0"/>
              </a:spcAft>
              <a:buClr>
                <a:schemeClr val="lt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52">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quare Photo ">
  <p:cSld name="Title - Square Photo ">
    <p:spTree>
      <p:nvGrpSpPr>
        <p:cNvPr id="94" name="Shape 94"/>
        <p:cNvGrpSpPr/>
        <p:nvPr/>
      </p:nvGrpSpPr>
      <p:grpSpPr>
        <a:xfrm>
          <a:off x="0" y="0"/>
          <a:ext cx="0" cy="0"/>
          <a:chOff x="0" y="0"/>
          <a:chExt cx="0" cy="0"/>
        </a:xfrm>
      </p:grpSpPr>
      <p:sp>
        <p:nvSpPr>
          <p:cNvPr id="95" name="Google Shape;95;p28"/>
          <p:cNvSpPr txBox="1"/>
          <p:nvPr>
            <p:ph type="title"/>
          </p:nvPr>
        </p:nvSpPr>
        <p:spPr>
          <a:xfrm>
            <a:off x="588263" y="588963"/>
            <a:ext cx="4158362" cy="2535236"/>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8"/>
          <p:cNvSpPr txBox="1"/>
          <p:nvPr>
            <p:ph idx="1" type="body"/>
          </p:nvPr>
        </p:nvSpPr>
        <p:spPr>
          <a:xfrm>
            <a:off x="584200" y="3535540"/>
            <a:ext cx="4162425" cy="273349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40"/>
              </a:spcBef>
              <a:spcAft>
                <a:spcPts val="0"/>
              </a:spcAft>
              <a:buClr>
                <a:schemeClr val="lt1"/>
              </a:buClr>
              <a:buSzPts val="1980"/>
              <a:buNone/>
              <a:defRPr sz="22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97" name="Google Shape;97;p28"/>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
        <p:nvSpPr>
          <p:cNvPr id="98" name="Google Shape;98;p28"/>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3360">
          <p15:clr>
            <a:srgbClr val="5ACBF0"/>
          </p15:clr>
        </p15:guide>
        <p15:guide id="2" orient="horz" pos="1968">
          <p15:clr>
            <a:srgbClr val="5ACBF0"/>
          </p15:clr>
        </p15:guide>
        <p15:guide id="3" orient="horz" pos="2226">
          <p15:clr>
            <a:srgbClr val="5ACBF0"/>
          </p15:clr>
        </p15:guide>
        <p15:guide id="4" pos="3729">
          <p15:clr>
            <a:srgbClr val="C35EA4"/>
          </p15:clr>
        </p15:guide>
        <p15:guide id="5" pos="2993">
          <p15:clr>
            <a:srgbClr val="5ACBF0"/>
          </p15:clr>
        </p15:guide>
        <p15:guide id="6"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eloper Code Layout">
  <p:cSld name="Developer Code Layout">
    <p:spTree>
      <p:nvGrpSpPr>
        <p:cNvPr id="16" name="Shape 16"/>
        <p:cNvGrpSpPr/>
        <p:nvPr/>
      </p:nvGrpSpPr>
      <p:grpSpPr>
        <a:xfrm>
          <a:off x="0" y="0"/>
          <a:ext cx="0" cy="0"/>
          <a:chOff x="0" y="0"/>
          <a:chExt cx="0" cy="0"/>
        </a:xfrm>
      </p:grpSpPr>
      <p:sp>
        <p:nvSpPr>
          <p:cNvPr id="17" name="Google Shape;17;p11"/>
          <p:cNvSpPr txBox="1"/>
          <p:nvPr>
            <p:ph type="title"/>
          </p:nvPr>
        </p:nvSpPr>
        <p:spPr>
          <a:xfrm>
            <a:off x="588263" y="457200"/>
            <a:ext cx="11018520" cy="553998"/>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1"/>
          <p:cNvSpPr/>
          <p:nvPr/>
        </p:nvSpPr>
        <p:spPr>
          <a:xfrm>
            <a:off x="0" y="1436688"/>
            <a:ext cx="12192000" cy="5421312"/>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9" name="Google Shape;19;p11"/>
          <p:cNvSpPr txBox="1"/>
          <p:nvPr>
            <p:ph idx="1" type="body"/>
          </p:nvPr>
        </p:nvSpPr>
        <p:spPr>
          <a:xfrm>
            <a:off x="0" y="1436688"/>
            <a:ext cx="3788358" cy="446148"/>
          </a:xfrm>
          <a:prstGeom prst="rect">
            <a:avLst/>
          </a:prstGeom>
          <a:gradFill>
            <a:gsLst>
              <a:gs pos="0">
                <a:srgbClr val="000000"/>
              </a:gs>
              <a:gs pos="92000">
                <a:srgbClr val="000000"/>
              </a:gs>
              <a:gs pos="100000">
                <a:schemeClr val="accent1"/>
              </a:gs>
            </a:gsLst>
            <a:lin ang="16200000" scaled="0"/>
          </a:gradFill>
          <a:ln>
            <a:noFill/>
          </a:ln>
        </p:spPr>
        <p:txBody>
          <a:bodyPr anchorCtr="0" anchor="t" bIns="45700"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layout should only be used for developer code. The font used is a monospace font which is ideal for showing code." id="20" name="Google Shape;20;p11"/>
          <p:cNvSpPr txBox="1"/>
          <p:nvPr>
            <p:ph idx="2" type="body"/>
          </p:nvPr>
        </p:nvSpPr>
        <p:spPr>
          <a:xfrm>
            <a:off x="588263" y="2099310"/>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2pPr>
            <a:lvl3pPr indent="-228600" lvl="2" marL="13716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3pPr>
            <a:lvl4pPr indent="-228600" lvl="3" marL="18288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4pPr>
            <a:lvl5pPr indent="-228600" lvl="4" marL="22860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
  <p:cSld name="Square Photo ">
    <p:spTree>
      <p:nvGrpSpPr>
        <p:cNvPr id="99" name="Shape 99"/>
        <p:cNvGrpSpPr/>
        <p:nvPr/>
      </p:nvGrpSpPr>
      <p:grpSpPr>
        <a:xfrm>
          <a:off x="0" y="0"/>
          <a:ext cx="0" cy="0"/>
          <a:chOff x="0" y="0"/>
          <a:chExt cx="0" cy="0"/>
        </a:xfrm>
      </p:grpSpPr>
      <p:sp>
        <p:nvSpPr>
          <p:cNvPr id="100" name="Google Shape;100;p29"/>
          <p:cNvSpPr txBox="1"/>
          <p:nvPr>
            <p:ph type="title"/>
          </p:nvPr>
        </p:nvSpPr>
        <p:spPr>
          <a:xfrm>
            <a:off x="588263" y="585788"/>
            <a:ext cx="4159950" cy="5683249"/>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101" name="Google Shape;101;p29"/>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
        <p:nvSpPr>
          <p:cNvPr id="102" name="Google Shape;102;p29"/>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2">
  <p:cSld name="Square Photo 2">
    <p:spTree>
      <p:nvGrpSpPr>
        <p:cNvPr id="103" name="Shape 103"/>
        <p:cNvGrpSpPr/>
        <p:nvPr/>
      </p:nvGrpSpPr>
      <p:grpSpPr>
        <a:xfrm>
          <a:off x="0" y="0"/>
          <a:ext cx="0" cy="0"/>
          <a:chOff x="0" y="0"/>
          <a:chExt cx="0" cy="0"/>
        </a:xfrm>
      </p:grpSpPr>
      <p:sp>
        <p:nvSpPr>
          <p:cNvPr id="104" name="Google Shape;104;p30"/>
          <p:cNvSpPr txBox="1"/>
          <p:nvPr>
            <p:ph type="title"/>
          </p:nvPr>
        </p:nvSpPr>
        <p:spPr>
          <a:xfrm>
            <a:off x="588263" y="2979738"/>
            <a:ext cx="4163125" cy="3289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105" name="Google Shape;105;p30"/>
          <p:cNvPicPr preferRelativeResize="0"/>
          <p:nvPr>
            <p:ph idx="2" type="pic"/>
          </p:nvPr>
        </p:nvPicPr>
        <p:blipFill/>
        <p:spPr>
          <a:xfrm>
            <a:off x="5334000" y="0"/>
            <a:ext cx="6858000" cy="6858000"/>
          </a:xfrm>
          <a:prstGeom prst="rect">
            <a:avLst/>
          </a:prstGeom>
          <a:blipFill rotWithShape="1">
            <a:blip r:embed="rId2">
              <a:alphaModFix/>
            </a:blip>
            <a:stretch>
              <a:fillRect b="0" l="0" r="0" t="0"/>
            </a:stretch>
          </a:blipFill>
          <a:ln>
            <a:noFill/>
          </a:ln>
        </p:spPr>
      </p:pic>
      <p:sp>
        <p:nvSpPr>
          <p:cNvPr id="106" name="Google Shape;106;p30"/>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3360">
          <p15:clr>
            <a:srgbClr val="5ACBF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bleed lower title">
  <p:cSld name="Photo full bleed lower title">
    <p:spTree>
      <p:nvGrpSpPr>
        <p:cNvPr id="107" name="Shape 107"/>
        <p:cNvGrpSpPr/>
        <p:nvPr/>
      </p:nvGrpSpPr>
      <p:grpSpPr>
        <a:xfrm>
          <a:off x="0" y="0"/>
          <a:ext cx="0" cy="0"/>
          <a:chOff x="0" y="0"/>
          <a:chExt cx="0" cy="0"/>
        </a:xfrm>
      </p:grpSpPr>
      <p:pic>
        <p:nvPicPr>
          <p:cNvPr descr="This photo is a 'placeholder' only. Drag or drop your photo here, or click and tap the center to insert a photo." id="108" name="Google Shape;108;p31"/>
          <p:cNvPicPr preferRelativeResize="0"/>
          <p:nvPr>
            <p:ph idx="2" type="pic"/>
          </p:nvPr>
        </p:nvPicPr>
        <p:blipFill/>
        <p:spPr>
          <a:xfrm>
            <a:off x="0" y="0"/>
            <a:ext cx="12192000" cy="6858000"/>
          </a:xfrm>
          <a:prstGeom prst="rect">
            <a:avLst/>
          </a:prstGeom>
          <a:blipFill rotWithShape="1">
            <a:blip r:embed="rId2">
              <a:alphaModFix/>
            </a:blip>
            <a:stretch>
              <a:fillRect b="0" l="0" r="0" t="0"/>
            </a:stretch>
          </a:blipFill>
          <a:ln>
            <a:noFill/>
          </a:ln>
        </p:spPr>
      </p:pic>
      <p:sp>
        <p:nvSpPr>
          <p:cNvPr id="109" name="Google Shape;109;p31"/>
          <p:cNvSpPr txBox="1"/>
          <p:nvPr>
            <p:ph type="title"/>
          </p:nvPr>
        </p:nvSpPr>
        <p:spPr>
          <a:xfrm>
            <a:off x="0" y="3657600"/>
            <a:ext cx="12192000" cy="3200400"/>
          </a:xfrm>
          <a:prstGeom prst="rect">
            <a:avLst/>
          </a:prstGeom>
          <a:gradFill>
            <a:gsLst>
              <a:gs pos="0">
                <a:srgbClr val="000000">
                  <a:alpha val="69803"/>
                </a:srgbClr>
              </a:gs>
              <a:gs pos="40000">
                <a:srgbClr val="000000">
                  <a:alpha val="69803"/>
                </a:srgbClr>
              </a:gs>
              <a:gs pos="100000">
                <a:srgbClr val="000000">
                  <a:alpha val="0"/>
                </a:srgbClr>
              </a:gs>
            </a:gsLst>
            <a:lin ang="16200000" scaled="0"/>
          </a:gradFill>
          <a:ln>
            <a:noFill/>
          </a:ln>
        </p:spPr>
        <p:txBody>
          <a:bodyPr anchorCtr="0" anchor="b" bIns="585200" lIns="585200" spcFirstLastPara="1" rIns="585200" wrap="square" tIns="58520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31"/>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bleed left title">
  <p:cSld name="Photo full bleed left title">
    <p:spTree>
      <p:nvGrpSpPr>
        <p:cNvPr id="111" name="Shape 111"/>
        <p:cNvGrpSpPr/>
        <p:nvPr/>
      </p:nvGrpSpPr>
      <p:grpSpPr>
        <a:xfrm>
          <a:off x="0" y="0"/>
          <a:ext cx="0" cy="0"/>
          <a:chOff x="0" y="0"/>
          <a:chExt cx="0" cy="0"/>
        </a:xfrm>
      </p:grpSpPr>
      <p:pic>
        <p:nvPicPr>
          <p:cNvPr descr="This photo is a 'placeholder' only. Drag or drop your photo here, or click and tap the center to insert a photo." id="112" name="Google Shape;112;p32"/>
          <p:cNvPicPr preferRelativeResize="0"/>
          <p:nvPr>
            <p:ph idx="2" type="pic"/>
          </p:nvPr>
        </p:nvPicPr>
        <p:blipFill/>
        <p:spPr>
          <a:xfrm>
            <a:off x="0" y="0"/>
            <a:ext cx="12192000" cy="6858000"/>
          </a:xfrm>
          <a:prstGeom prst="rect">
            <a:avLst/>
          </a:prstGeom>
          <a:blipFill rotWithShape="1">
            <a:blip r:embed="rId2">
              <a:alphaModFix/>
            </a:blip>
            <a:stretch>
              <a:fillRect b="0" l="0" r="0" t="0"/>
            </a:stretch>
          </a:blipFill>
          <a:ln>
            <a:noFill/>
          </a:ln>
        </p:spPr>
      </p:pic>
      <p:sp>
        <p:nvSpPr>
          <p:cNvPr id="113" name="Google Shape;113;p32"/>
          <p:cNvSpPr txBox="1"/>
          <p:nvPr>
            <p:ph type="title"/>
          </p:nvPr>
        </p:nvSpPr>
        <p:spPr>
          <a:xfrm>
            <a:off x="-3" y="0"/>
            <a:ext cx="5669280" cy="6858000"/>
          </a:xfrm>
          <a:prstGeom prst="rect">
            <a:avLst/>
          </a:prstGeom>
          <a:gradFill>
            <a:gsLst>
              <a:gs pos="0">
                <a:srgbClr val="000000">
                  <a:alpha val="69803"/>
                </a:srgbClr>
              </a:gs>
              <a:gs pos="50000">
                <a:srgbClr val="000000">
                  <a:alpha val="69803"/>
                </a:srgbClr>
              </a:gs>
              <a:gs pos="100000">
                <a:srgbClr val="000000">
                  <a:alpha val="0"/>
                </a:srgbClr>
              </a:gs>
            </a:gsLst>
            <a:lin ang="0" scaled="0"/>
          </a:gradFill>
          <a:ln>
            <a:noFill/>
          </a:ln>
        </p:spPr>
        <p:txBody>
          <a:bodyPr anchorCtr="0" anchor="ctr" bIns="585200" lIns="585200" spcFirstLastPara="1" rIns="585200" wrap="square" tIns="58520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32"/>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3576">
          <p15:clr>
            <a:srgbClr val="5ACBF0"/>
          </p15:clr>
        </p15:guide>
        <p15:guide id="2"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full bleed right title">
  <p:cSld name="Photo full bleed right title">
    <p:spTree>
      <p:nvGrpSpPr>
        <p:cNvPr id="115" name="Shape 115"/>
        <p:cNvGrpSpPr/>
        <p:nvPr/>
      </p:nvGrpSpPr>
      <p:grpSpPr>
        <a:xfrm>
          <a:off x="0" y="0"/>
          <a:ext cx="0" cy="0"/>
          <a:chOff x="0" y="0"/>
          <a:chExt cx="0" cy="0"/>
        </a:xfrm>
      </p:grpSpPr>
      <p:pic>
        <p:nvPicPr>
          <p:cNvPr descr="This photo is a 'placeholder' only. Drag or drop your photo here, or click and tap the center to insert a photo." id="116" name="Google Shape;116;p33"/>
          <p:cNvPicPr preferRelativeResize="0"/>
          <p:nvPr>
            <p:ph idx="2" type="pic"/>
          </p:nvPr>
        </p:nvPicPr>
        <p:blipFill/>
        <p:spPr>
          <a:xfrm>
            <a:off x="0" y="0"/>
            <a:ext cx="12192000" cy="6858000"/>
          </a:xfrm>
          <a:prstGeom prst="rect">
            <a:avLst/>
          </a:prstGeom>
          <a:blipFill rotWithShape="1">
            <a:blip r:embed="rId2">
              <a:alphaModFix/>
            </a:blip>
            <a:stretch>
              <a:fillRect b="0" l="0" r="0" t="0"/>
            </a:stretch>
          </a:blipFill>
          <a:ln>
            <a:noFill/>
          </a:ln>
        </p:spPr>
      </p:pic>
      <p:sp>
        <p:nvSpPr>
          <p:cNvPr id="117" name="Google Shape;117;p33"/>
          <p:cNvSpPr txBox="1"/>
          <p:nvPr>
            <p:ph type="title"/>
          </p:nvPr>
        </p:nvSpPr>
        <p:spPr>
          <a:xfrm>
            <a:off x="6522720" y="0"/>
            <a:ext cx="5669280" cy="6858000"/>
          </a:xfrm>
          <a:prstGeom prst="rect">
            <a:avLst/>
          </a:prstGeom>
          <a:gradFill>
            <a:gsLst>
              <a:gs pos="0">
                <a:srgbClr val="000000">
                  <a:alpha val="69803"/>
                </a:srgbClr>
              </a:gs>
              <a:gs pos="50000">
                <a:srgbClr val="000000">
                  <a:alpha val="69803"/>
                </a:srgbClr>
              </a:gs>
              <a:gs pos="100000">
                <a:srgbClr val="000000">
                  <a:alpha val="0"/>
                </a:srgbClr>
              </a:gs>
            </a:gsLst>
            <a:lin ang="10800000" scaled="0"/>
          </a:gradFill>
          <a:ln>
            <a:noFill/>
          </a:ln>
        </p:spPr>
        <p:txBody>
          <a:bodyPr anchorCtr="0" anchor="ctr" bIns="585200" lIns="585200" spcFirstLastPara="1" rIns="585200" wrap="square" tIns="58520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33"/>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4105">
          <p15:clr>
            <a:srgbClr val="5ACBF0"/>
          </p15:clr>
        </p15:guide>
        <p15:guide id="2"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horizontal photo and title">
  <p:cSld name="Top horizontal photo and title">
    <p:spTree>
      <p:nvGrpSpPr>
        <p:cNvPr id="119" name="Shape 119"/>
        <p:cNvGrpSpPr/>
        <p:nvPr/>
      </p:nvGrpSpPr>
      <p:grpSpPr>
        <a:xfrm>
          <a:off x="0" y="0"/>
          <a:ext cx="0" cy="0"/>
          <a:chOff x="0" y="0"/>
          <a:chExt cx="0" cy="0"/>
        </a:xfrm>
      </p:grpSpPr>
      <p:sp>
        <p:nvSpPr>
          <p:cNvPr id="120" name="Google Shape;120;p34"/>
          <p:cNvSpPr txBox="1"/>
          <p:nvPr>
            <p:ph type="title"/>
          </p:nvPr>
        </p:nvSpPr>
        <p:spPr>
          <a:xfrm>
            <a:off x="588263" y="5157216"/>
            <a:ext cx="11018520" cy="1111822"/>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121" name="Google Shape;121;p34"/>
          <p:cNvPicPr preferRelativeResize="0"/>
          <p:nvPr>
            <p:ph idx="2" type="pic"/>
          </p:nvPr>
        </p:nvPicPr>
        <p:blipFill/>
        <p:spPr>
          <a:xfrm>
            <a:off x="0" y="0"/>
            <a:ext cx="12192000" cy="4572000"/>
          </a:xfrm>
          <a:prstGeom prst="rect">
            <a:avLst/>
          </a:prstGeom>
          <a:blipFill rotWithShape="1">
            <a:blip r:embed="rId2">
              <a:alphaModFix/>
            </a:blip>
            <a:stretch>
              <a:fillRect b="0" l="0" r="0" t="0"/>
            </a:stretch>
          </a:blipFill>
          <a:ln>
            <a:noFill/>
          </a:ln>
        </p:spPr>
      </p:pic>
      <p:sp>
        <p:nvSpPr>
          <p:cNvPr id="122" name="Google Shape;122;p34"/>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2880">
          <p15:clr>
            <a:srgbClr val="5ACBF0"/>
          </p15:clr>
        </p15:guide>
        <p15:guide id="2"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ttom horizontal photo and title">
  <p:cSld name="Bottom horizontal photo and title">
    <p:spTree>
      <p:nvGrpSpPr>
        <p:cNvPr id="123" name="Shape 123"/>
        <p:cNvGrpSpPr/>
        <p:nvPr/>
      </p:nvGrpSpPr>
      <p:grpSpPr>
        <a:xfrm>
          <a:off x="0" y="0"/>
          <a:ext cx="0" cy="0"/>
          <a:chOff x="0" y="0"/>
          <a:chExt cx="0" cy="0"/>
        </a:xfrm>
      </p:grpSpPr>
      <p:sp>
        <p:nvSpPr>
          <p:cNvPr id="124" name="Google Shape;124;p35"/>
          <p:cNvSpPr txBox="1"/>
          <p:nvPr>
            <p:ph type="title"/>
          </p:nvPr>
        </p:nvSpPr>
        <p:spPr>
          <a:xfrm>
            <a:off x="588263" y="585788"/>
            <a:ext cx="11018520" cy="1114996"/>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125" name="Google Shape;125;p35"/>
          <p:cNvPicPr preferRelativeResize="0"/>
          <p:nvPr>
            <p:ph idx="2" type="pic"/>
          </p:nvPr>
        </p:nvPicPr>
        <p:blipFill/>
        <p:spPr>
          <a:xfrm>
            <a:off x="-2381" y="2286000"/>
            <a:ext cx="12192000" cy="4572000"/>
          </a:xfrm>
          <a:prstGeom prst="rect">
            <a:avLst/>
          </a:prstGeom>
          <a:blipFill rotWithShape="1">
            <a:blip r:embed="rId2">
              <a:alphaModFix/>
            </a:blip>
            <a:stretch>
              <a:fillRect b="0" l="0" r="0" t="0"/>
            </a:stretch>
          </a:blipFill>
          <a:ln>
            <a:noFill/>
          </a:ln>
        </p:spPr>
      </p:pic>
      <p:sp>
        <p:nvSpPr>
          <p:cNvPr id="126" name="Google Shape;126;p35"/>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1440">
          <p15:clr>
            <a:srgbClr val="5ACBF0"/>
          </p15:clr>
        </p15:guide>
        <p15:guide id="2"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content">
  <p:cSld name="Two picture content">
    <p:spTree>
      <p:nvGrpSpPr>
        <p:cNvPr id="127" name="Shape 127"/>
        <p:cNvGrpSpPr/>
        <p:nvPr/>
      </p:nvGrpSpPr>
      <p:grpSpPr>
        <a:xfrm>
          <a:off x="0" y="0"/>
          <a:ext cx="0" cy="0"/>
          <a:chOff x="0" y="0"/>
          <a:chExt cx="0" cy="0"/>
        </a:xfrm>
      </p:grpSpPr>
      <p:sp>
        <p:nvSpPr>
          <p:cNvPr id="128" name="Google Shape;128;p36"/>
          <p:cNvSpPr txBox="1"/>
          <p:nvPr>
            <p:ph type="title"/>
          </p:nvPr>
        </p:nvSpPr>
        <p:spPr>
          <a:xfrm>
            <a:off x="588263" y="457200"/>
            <a:ext cx="11018520" cy="98323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6"/>
          <p:cNvSpPr txBox="1"/>
          <p:nvPr>
            <p:ph idx="1" type="body"/>
          </p:nvPr>
        </p:nvSpPr>
        <p:spPr>
          <a:xfrm>
            <a:off x="584199" y="5689600"/>
            <a:ext cx="5367528" cy="57943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30" name="Google Shape;130;p36"/>
          <p:cNvPicPr preferRelativeResize="0"/>
          <p:nvPr>
            <p:ph idx="2" type="pic"/>
          </p:nvPr>
        </p:nvPicPr>
        <p:blipFill/>
        <p:spPr>
          <a:xfrm>
            <a:off x="582612" y="2025650"/>
            <a:ext cx="5367528" cy="3474720"/>
          </a:xfrm>
          <a:prstGeom prst="rect">
            <a:avLst/>
          </a:prstGeom>
          <a:blipFill rotWithShape="1">
            <a:blip r:embed="rId2">
              <a:alphaModFix/>
            </a:blip>
            <a:stretch>
              <a:fillRect b="0" l="0" r="0" t="0"/>
            </a:stretch>
          </a:blipFill>
          <a:ln>
            <a:noFill/>
          </a:ln>
        </p:spPr>
      </p:pic>
      <p:sp>
        <p:nvSpPr>
          <p:cNvPr id="131" name="Google Shape;131;p36"/>
          <p:cNvSpPr txBox="1"/>
          <p:nvPr>
            <p:ph idx="3" type="body"/>
          </p:nvPr>
        </p:nvSpPr>
        <p:spPr>
          <a:xfrm>
            <a:off x="6241860" y="5689600"/>
            <a:ext cx="5367528" cy="57943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32" name="Google Shape;132;p36"/>
          <p:cNvPicPr preferRelativeResize="0"/>
          <p:nvPr>
            <p:ph idx="4" type="pic"/>
          </p:nvPr>
        </p:nvPicPr>
        <p:blipFill/>
        <p:spPr>
          <a:xfrm>
            <a:off x="6239255" y="2025650"/>
            <a:ext cx="5367528" cy="3474720"/>
          </a:xfrm>
          <a:prstGeom prst="rect">
            <a:avLst/>
          </a:prstGeom>
          <a:blipFill rotWithShape="1">
            <a:blip r:embed="rId3">
              <a:alphaModFix/>
            </a:blip>
            <a:stretch>
              <a:fillRect b="0" l="0" r="0" t="0"/>
            </a:stretch>
          </a:blipFill>
          <a:ln>
            <a:noFill/>
          </a:ln>
        </p:spPr>
      </p:pic>
      <p:sp>
        <p:nvSpPr>
          <p:cNvPr id="133" name="Google Shape;133;p36"/>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guide id="6"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 content">
  <p:cSld name="Three picture content">
    <p:spTree>
      <p:nvGrpSpPr>
        <p:cNvPr id="134" name="Shape 134"/>
        <p:cNvGrpSpPr/>
        <p:nvPr/>
      </p:nvGrpSpPr>
      <p:grpSpPr>
        <a:xfrm>
          <a:off x="0" y="0"/>
          <a:ext cx="0" cy="0"/>
          <a:chOff x="0" y="0"/>
          <a:chExt cx="0" cy="0"/>
        </a:xfrm>
      </p:grpSpPr>
      <p:sp>
        <p:nvSpPr>
          <p:cNvPr id="135" name="Google Shape;135;p37"/>
          <p:cNvSpPr txBox="1"/>
          <p:nvPr>
            <p:ph type="title"/>
          </p:nvPr>
        </p:nvSpPr>
        <p:spPr>
          <a:xfrm>
            <a:off x="588263" y="457200"/>
            <a:ext cx="11018520" cy="98323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7"/>
          <p:cNvSpPr txBox="1"/>
          <p:nvPr>
            <p:ph idx="1" type="body"/>
          </p:nvPr>
        </p:nvSpPr>
        <p:spPr>
          <a:xfrm>
            <a:off x="582613" y="5689600"/>
            <a:ext cx="3475037" cy="57943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37" name="Google Shape;137;p37"/>
          <p:cNvPicPr preferRelativeResize="0"/>
          <p:nvPr>
            <p:ph idx="2" type="pic"/>
          </p:nvPr>
        </p:nvPicPr>
        <p:blipFill/>
        <p:spPr>
          <a:xfrm>
            <a:off x="582612" y="2025650"/>
            <a:ext cx="3474720" cy="3474720"/>
          </a:xfrm>
          <a:prstGeom prst="rect">
            <a:avLst/>
          </a:prstGeom>
          <a:blipFill rotWithShape="1">
            <a:blip r:embed="rId2">
              <a:alphaModFix/>
            </a:blip>
            <a:stretch>
              <a:fillRect b="0" l="0" r="0" t="0"/>
            </a:stretch>
          </a:blipFill>
          <a:ln>
            <a:noFill/>
          </a:ln>
        </p:spPr>
      </p:pic>
      <p:sp>
        <p:nvSpPr>
          <p:cNvPr id="138" name="Google Shape;138;p37"/>
          <p:cNvSpPr txBox="1"/>
          <p:nvPr>
            <p:ph idx="3" type="body"/>
          </p:nvPr>
        </p:nvSpPr>
        <p:spPr>
          <a:xfrm>
            <a:off x="4358640" y="5689600"/>
            <a:ext cx="3475037" cy="57943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39" name="Google Shape;139;p37"/>
          <p:cNvPicPr preferRelativeResize="0"/>
          <p:nvPr>
            <p:ph idx="4" type="pic"/>
          </p:nvPr>
        </p:nvPicPr>
        <p:blipFill/>
        <p:spPr>
          <a:xfrm>
            <a:off x="4358640" y="2025650"/>
            <a:ext cx="3474720" cy="3474720"/>
          </a:xfrm>
          <a:prstGeom prst="rect">
            <a:avLst/>
          </a:prstGeom>
          <a:blipFill rotWithShape="1">
            <a:blip r:embed="rId3">
              <a:alphaModFix/>
            </a:blip>
            <a:stretch>
              <a:fillRect b="0" l="0" r="0" t="0"/>
            </a:stretch>
          </a:blipFill>
          <a:ln>
            <a:noFill/>
          </a:ln>
        </p:spPr>
      </p:pic>
      <p:sp>
        <p:nvSpPr>
          <p:cNvPr id="140" name="Google Shape;140;p37"/>
          <p:cNvSpPr txBox="1"/>
          <p:nvPr>
            <p:ph idx="5" type="body"/>
          </p:nvPr>
        </p:nvSpPr>
        <p:spPr>
          <a:xfrm>
            <a:off x="8134351" y="5689600"/>
            <a:ext cx="3475037" cy="57943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41" name="Google Shape;141;p37"/>
          <p:cNvPicPr preferRelativeResize="0"/>
          <p:nvPr>
            <p:ph idx="6" type="pic"/>
          </p:nvPr>
        </p:nvPicPr>
        <p:blipFill/>
        <p:spPr>
          <a:xfrm>
            <a:off x="8132063" y="2025650"/>
            <a:ext cx="3474720" cy="3474720"/>
          </a:xfrm>
          <a:prstGeom prst="rect">
            <a:avLst/>
          </a:prstGeom>
          <a:blipFill rotWithShape="1">
            <a:blip r:embed="rId4">
              <a:alphaModFix/>
            </a:blip>
            <a:stretch>
              <a:fillRect b="0" l="0" r="0" t="0"/>
            </a:stretch>
          </a:blipFill>
          <a:ln>
            <a:noFill/>
          </a:ln>
        </p:spPr>
      </p:pic>
      <p:sp>
        <p:nvSpPr>
          <p:cNvPr id="142" name="Google Shape;142;p37"/>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guide id="8"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icture content">
  <p:cSld name="Four picture content">
    <p:spTree>
      <p:nvGrpSpPr>
        <p:cNvPr id="143" name="Shape 143"/>
        <p:cNvGrpSpPr/>
        <p:nvPr/>
      </p:nvGrpSpPr>
      <p:grpSpPr>
        <a:xfrm>
          <a:off x="0" y="0"/>
          <a:ext cx="0" cy="0"/>
          <a:chOff x="0" y="0"/>
          <a:chExt cx="0" cy="0"/>
        </a:xfrm>
      </p:grpSpPr>
      <p:sp>
        <p:nvSpPr>
          <p:cNvPr id="144" name="Google Shape;144;p38"/>
          <p:cNvSpPr txBox="1"/>
          <p:nvPr>
            <p:ph type="title"/>
          </p:nvPr>
        </p:nvSpPr>
        <p:spPr>
          <a:xfrm>
            <a:off x="588263" y="457200"/>
            <a:ext cx="11018520" cy="98323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38"/>
          <p:cNvSpPr txBox="1"/>
          <p:nvPr>
            <p:ph idx="1" type="body"/>
          </p:nvPr>
        </p:nvSpPr>
        <p:spPr>
          <a:xfrm>
            <a:off x="582613" y="4753938"/>
            <a:ext cx="2532888" cy="1515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46" name="Google Shape;146;p38"/>
          <p:cNvPicPr preferRelativeResize="0"/>
          <p:nvPr>
            <p:ph idx="2" type="pic"/>
          </p:nvPr>
        </p:nvPicPr>
        <p:blipFill/>
        <p:spPr>
          <a:xfrm>
            <a:off x="582612" y="2025650"/>
            <a:ext cx="2532888" cy="2532888"/>
          </a:xfrm>
          <a:prstGeom prst="rect">
            <a:avLst/>
          </a:prstGeom>
          <a:blipFill rotWithShape="1">
            <a:blip r:embed="rId2">
              <a:alphaModFix/>
            </a:blip>
            <a:stretch>
              <a:fillRect b="0" l="0" r="0" t="0"/>
            </a:stretch>
          </a:blipFill>
          <a:ln>
            <a:noFill/>
          </a:ln>
        </p:spPr>
      </p:pic>
      <p:sp>
        <p:nvSpPr>
          <p:cNvPr id="147" name="Google Shape;147;p38"/>
          <p:cNvSpPr txBox="1"/>
          <p:nvPr>
            <p:ph idx="3" type="body"/>
          </p:nvPr>
        </p:nvSpPr>
        <p:spPr>
          <a:xfrm>
            <a:off x="3413908" y="4753938"/>
            <a:ext cx="2532888" cy="1515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48" name="Google Shape;148;p38"/>
          <p:cNvPicPr preferRelativeResize="0"/>
          <p:nvPr>
            <p:ph idx="4" type="pic"/>
          </p:nvPr>
        </p:nvPicPr>
        <p:blipFill/>
        <p:spPr>
          <a:xfrm>
            <a:off x="3413908" y="2025650"/>
            <a:ext cx="2532888" cy="2532888"/>
          </a:xfrm>
          <a:prstGeom prst="rect">
            <a:avLst/>
          </a:prstGeom>
          <a:blipFill rotWithShape="1">
            <a:blip r:embed="rId3">
              <a:alphaModFix/>
            </a:blip>
            <a:stretch>
              <a:fillRect b="0" l="0" r="0" t="0"/>
            </a:stretch>
          </a:blipFill>
          <a:ln>
            <a:noFill/>
          </a:ln>
        </p:spPr>
      </p:pic>
      <p:sp>
        <p:nvSpPr>
          <p:cNvPr id="149" name="Google Shape;149;p38"/>
          <p:cNvSpPr txBox="1"/>
          <p:nvPr>
            <p:ph idx="5" type="body"/>
          </p:nvPr>
        </p:nvSpPr>
        <p:spPr>
          <a:xfrm>
            <a:off x="6245204" y="4753938"/>
            <a:ext cx="2532888" cy="1515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50" name="Google Shape;150;p38"/>
          <p:cNvPicPr preferRelativeResize="0"/>
          <p:nvPr>
            <p:ph idx="6" type="pic"/>
          </p:nvPr>
        </p:nvPicPr>
        <p:blipFill/>
        <p:spPr>
          <a:xfrm>
            <a:off x="6245204" y="2025650"/>
            <a:ext cx="2532888" cy="2532888"/>
          </a:xfrm>
          <a:prstGeom prst="rect">
            <a:avLst/>
          </a:prstGeom>
          <a:blipFill rotWithShape="1">
            <a:blip r:embed="rId4">
              <a:alphaModFix/>
            </a:blip>
            <a:stretch>
              <a:fillRect b="0" l="0" r="0" t="0"/>
            </a:stretch>
          </a:blipFill>
          <a:ln>
            <a:noFill/>
          </a:ln>
        </p:spPr>
      </p:pic>
      <p:sp>
        <p:nvSpPr>
          <p:cNvPr id="151" name="Google Shape;151;p38"/>
          <p:cNvSpPr txBox="1"/>
          <p:nvPr>
            <p:ph idx="7" type="body"/>
          </p:nvPr>
        </p:nvSpPr>
        <p:spPr>
          <a:xfrm>
            <a:off x="9076500" y="4753938"/>
            <a:ext cx="2532888" cy="1515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52" name="Google Shape;152;p38"/>
          <p:cNvPicPr preferRelativeResize="0"/>
          <p:nvPr>
            <p:ph idx="8" type="pic"/>
          </p:nvPr>
        </p:nvPicPr>
        <p:blipFill/>
        <p:spPr>
          <a:xfrm>
            <a:off x="9073895" y="2025650"/>
            <a:ext cx="2532888" cy="2532888"/>
          </a:xfrm>
          <a:prstGeom prst="rect">
            <a:avLst/>
          </a:prstGeom>
          <a:blipFill rotWithShape="1">
            <a:blip r:embed="rId5">
              <a:alphaModFix/>
            </a:blip>
            <a:stretch>
              <a:fillRect b="0" l="0" r="0" t="0"/>
            </a:stretch>
          </a:blipFill>
          <a:ln>
            <a:noFill/>
          </a:ln>
        </p:spPr>
      </p:pic>
      <p:sp>
        <p:nvSpPr>
          <p:cNvPr id="153" name="Google Shape;153;p38"/>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guide id="10"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 name="Shape 21"/>
        <p:cNvGrpSpPr/>
        <p:nvPr/>
      </p:nvGrpSpPr>
      <p:grpSpPr>
        <a:xfrm>
          <a:off x="0" y="0"/>
          <a:ext cx="0" cy="0"/>
          <a:chOff x="0" y="0"/>
          <a:chExt cx="0" cy="0"/>
        </a:xfrm>
      </p:grpSpPr>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ilmstrip photos">
  <p:cSld name="Two filmstrip photos">
    <p:spTree>
      <p:nvGrpSpPr>
        <p:cNvPr id="154" name="Shape 154"/>
        <p:cNvGrpSpPr/>
        <p:nvPr/>
      </p:nvGrpSpPr>
      <p:grpSpPr>
        <a:xfrm>
          <a:off x="0" y="0"/>
          <a:ext cx="0" cy="0"/>
          <a:chOff x="0" y="0"/>
          <a:chExt cx="0" cy="0"/>
        </a:xfrm>
      </p:grpSpPr>
      <p:sp>
        <p:nvSpPr>
          <p:cNvPr id="155" name="Google Shape;155;p39"/>
          <p:cNvSpPr txBox="1"/>
          <p:nvPr>
            <p:ph type="title"/>
          </p:nvPr>
        </p:nvSpPr>
        <p:spPr>
          <a:xfrm>
            <a:off x="588263" y="585788"/>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9"/>
          <p:cNvSpPr txBox="1"/>
          <p:nvPr>
            <p:ph idx="1" type="body"/>
          </p:nvPr>
        </p:nvSpPr>
        <p:spPr>
          <a:xfrm>
            <a:off x="585216" y="5334000"/>
            <a:ext cx="4892040" cy="93503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57" name="Google Shape;157;p39"/>
          <p:cNvPicPr preferRelativeResize="0"/>
          <p:nvPr>
            <p:ph idx="2" type="pic"/>
          </p:nvPr>
        </p:nvPicPr>
        <p:blipFill/>
        <p:spPr>
          <a:xfrm>
            <a:off x="0" y="2286000"/>
            <a:ext cx="6062472" cy="2807208"/>
          </a:xfrm>
          <a:prstGeom prst="rect">
            <a:avLst/>
          </a:prstGeom>
          <a:blipFill rotWithShape="1">
            <a:blip r:embed="rId2">
              <a:alphaModFix/>
            </a:blip>
            <a:stretch>
              <a:fillRect b="0" l="0" r="0" t="0"/>
            </a:stretch>
          </a:blipFill>
          <a:ln>
            <a:noFill/>
          </a:ln>
        </p:spPr>
      </p:pic>
      <p:sp>
        <p:nvSpPr>
          <p:cNvPr id="158" name="Google Shape;158;p39"/>
          <p:cNvSpPr txBox="1"/>
          <p:nvPr>
            <p:ph idx="3" type="body"/>
          </p:nvPr>
        </p:nvSpPr>
        <p:spPr>
          <a:xfrm>
            <a:off x="6714744" y="5334000"/>
            <a:ext cx="4892040" cy="938212"/>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59" name="Google Shape;159;p39"/>
          <p:cNvPicPr preferRelativeResize="0"/>
          <p:nvPr>
            <p:ph idx="4" type="pic"/>
          </p:nvPr>
        </p:nvPicPr>
        <p:blipFill/>
        <p:spPr>
          <a:xfrm>
            <a:off x="6129528" y="2286000"/>
            <a:ext cx="6062472" cy="2807208"/>
          </a:xfrm>
          <a:prstGeom prst="rect">
            <a:avLst/>
          </a:prstGeom>
          <a:blipFill rotWithShape="1">
            <a:blip r:embed="rId3">
              <a:alphaModFix/>
            </a:blip>
            <a:stretch>
              <a:fillRect b="0" l="0" r="0" t="0"/>
            </a:stretch>
          </a:blipFill>
          <a:ln>
            <a:noFill/>
          </a:ln>
        </p:spPr>
      </p:pic>
      <p:sp>
        <p:nvSpPr>
          <p:cNvPr id="160" name="Google Shape;160;p39"/>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1440">
          <p15:clr>
            <a:srgbClr val="5ACBF0"/>
          </p15:clr>
        </p15:guide>
        <p15:guide id="3" orient="horz" pos="3209">
          <p15:clr>
            <a:srgbClr val="5ACBF0"/>
          </p15:clr>
        </p15:guide>
        <p15:guide id="4" pos="3826">
          <p15:clr>
            <a:srgbClr val="5ACBF0"/>
          </p15:clr>
        </p15:guide>
        <p15:guide id="5" pos="3859">
          <p15:clr>
            <a:srgbClr val="5ACBF0"/>
          </p15:clr>
        </p15:guide>
        <p15:guide id="6" pos="1910">
          <p15:clr>
            <a:srgbClr val="5ACBF0"/>
          </p15:clr>
        </p15:guide>
        <p15:guide id="7" pos="5770">
          <p15:clr>
            <a:srgbClr val="5ACBF0"/>
          </p15:clr>
        </p15:guide>
        <p15:guide id="8" orient="horz" pos="3360">
          <p15:clr>
            <a:srgbClr val="5ACBF0"/>
          </p15:clr>
        </p15:guide>
        <p15:guide id="9" orient="horz">
          <p15:clr>
            <a:srgbClr val="5ACBF0"/>
          </p15:clr>
        </p15:guide>
        <p15:guide id="10" pos="3451">
          <p15:clr>
            <a:srgbClr val="5ACBF0"/>
          </p15:clr>
        </p15:guide>
        <p15:guide id="11"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filmstrip photos">
  <p:cSld name="Three filmstrip photos">
    <p:spTree>
      <p:nvGrpSpPr>
        <p:cNvPr id="161" name="Shape 161"/>
        <p:cNvGrpSpPr/>
        <p:nvPr/>
      </p:nvGrpSpPr>
      <p:grpSpPr>
        <a:xfrm>
          <a:off x="0" y="0"/>
          <a:ext cx="0" cy="0"/>
          <a:chOff x="0" y="0"/>
          <a:chExt cx="0" cy="0"/>
        </a:xfrm>
      </p:grpSpPr>
      <p:sp>
        <p:nvSpPr>
          <p:cNvPr id="162" name="Google Shape;162;p40"/>
          <p:cNvSpPr txBox="1"/>
          <p:nvPr>
            <p:ph type="title"/>
          </p:nvPr>
        </p:nvSpPr>
        <p:spPr>
          <a:xfrm>
            <a:off x="588263" y="585787"/>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40"/>
          <p:cNvSpPr txBox="1"/>
          <p:nvPr>
            <p:ph idx="1" type="body"/>
          </p:nvPr>
        </p:nvSpPr>
        <p:spPr>
          <a:xfrm>
            <a:off x="585216" y="4800600"/>
            <a:ext cx="2852928" cy="146843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64" name="Google Shape;164;p40"/>
          <p:cNvPicPr preferRelativeResize="0"/>
          <p:nvPr>
            <p:ph idx="2" type="pic"/>
          </p:nvPr>
        </p:nvPicPr>
        <p:blipFill/>
        <p:spPr>
          <a:xfrm>
            <a:off x="0" y="2286000"/>
            <a:ext cx="4023360" cy="2286000"/>
          </a:xfrm>
          <a:prstGeom prst="rect">
            <a:avLst/>
          </a:prstGeom>
          <a:blipFill rotWithShape="1">
            <a:blip r:embed="rId2">
              <a:alphaModFix/>
            </a:blip>
            <a:stretch>
              <a:fillRect b="0" l="0" r="0" t="0"/>
            </a:stretch>
          </a:blipFill>
          <a:ln>
            <a:noFill/>
          </a:ln>
        </p:spPr>
      </p:pic>
      <p:sp>
        <p:nvSpPr>
          <p:cNvPr id="165" name="Google Shape;165;p40"/>
          <p:cNvSpPr txBox="1"/>
          <p:nvPr>
            <p:ph idx="3" type="body"/>
          </p:nvPr>
        </p:nvSpPr>
        <p:spPr>
          <a:xfrm>
            <a:off x="4669536" y="4799409"/>
            <a:ext cx="2852928" cy="147280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66" name="Google Shape;166;p40"/>
          <p:cNvPicPr preferRelativeResize="0"/>
          <p:nvPr>
            <p:ph idx="4" type="pic"/>
          </p:nvPr>
        </p:nvPicPr>
        <p:blipFill/>
        <p:spPr>
          <a:xfrm>
            <a:off x="4084320" y="2286000"/>
            <a:ext cx="4023360" cy="2286000"/>
          </a:xfrm>
          <a:prstGeom prst="rect">
            <a:avLst/>
          </a:prstGeom>
          <a:blipFill rotWithShape="1">
            <a:blip r:embed="rId3">
              <a:alphaModFix/>
            </a:blip>
            <a:stretch>
              <a:fillRect b="0" l="0" r="0" t="0"/>
            </a:stretch>
          </a:blipFill>
          <a:ln>
            <a:noFill/>
          </a:ln>
        </p:spPr>
      </p:pic>
      <p:sp>
        <p:nvSpPr>
          <p:cNvPr id="167" name="Google Shape;167;p40"/>
          <p:cNvSpPr txBox="1"/>
          <p:nvPr>
            <p:ph idx="5" type="body"/>
          </p:nvPr>
        </p:nvSpPr>
        <p:spPr>
          <a:xfrm>
            <a:off x="8753856" y="4799410"/>
            <a:ext cx="2852928" cy="146962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68" name="Google Shape;168;p40"/>
          <p:cNvPicPr preferRelativeResize="0"/>
          <p:nvPr>
            <p:ph idx="6" type="pic"/>
          </p:nvPr>
        </p:nvPicPr>
        <p:blipFill/>
        <p:spPr>
          <a:xfrm>
            <a:off x="8168640" y="2286000"/>
            <a:ext cx="4023360" cy="2286000"/>
          </a:xfrm>
          <a:prstGeom prst="rect">
            <a:avLst/>
          </a:prstGeom>
          <a:blipFill rotWithShape="1">
            <a:blip r:embed="rId4">
              <a:alphaModFix/>
            </a:blip>
            <a:stretch>
              <a:fillRect b="0" l="0" r="0" t="0"/>
            </a:stretch>
          </a:blipFill>
          <a:ln>
            <a:noFill/>
          </a:ln>
        </p:spPr>
      </p:pic>
      <p:sp>
        <p:nvSpPr>
          <p:cNvPr id="169" name="Google Shape;169;p40"/>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7" pos="5109">
          <p15:clr>
            <a:srgbClr val="5ACBF0"/>
          </p15:clr>
        </p15:guide>
        <p15:guide id="8" pos="5145">
          <p15:clr>
            <a:srgbClr val="5ACBF0"/>
          </p15:clr>
        </p15:guide>
        <p15:guide id="9" pos="1266">
          <p15:clr>
            <a:srgbClr val="5ACBF0"/>
          </p15:clr>
        </p15:guide>
        <p15:guide id="10" pos="3840">
          <p15:clr>
            <a:srgbClr val="5ACBF0"/>
          </p15:clr>
        </p15:guide>
        <p15:guide id="11" pos="6414">
          <p15:clr>
            <a:srgbClr val="5ACBF0"/>
          </p15:clr>
        </p15:guide>
        <p15:guide id="12" orient="horz" pos="1074">
          <p15:clr>
            <a:srgbClr val="5ACBF0"/>
          </p15:clr>
        </p15:guide>
        <p15:guide id="13" pos="2168">
          <p15:clr>
            <a:srgbClr val="5ACBF0"/>
          </p15:clr>
        </p15:guide>
        <p15:guide id="14" pos="2944">
          <p15:clr>
            <a:srgbClr val="5ACBF0"/>
          </p15:clr>
        </p15:guide>
        <p15:guide id="15" pos="4738">
          <p15:clr>
            <a:srgbClr val="5ACBF0"/>
          </p15:clr>
        </p15:guide>
        <p15:guide id="16"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filmstrip photos">
  <p:cSld name="Four filmstrip photos">
    <p:spTree>
      <p:nvGrpSpPr>
        <p:cNvPr id="170" name="Shape 170"/>
        <p:cNvGrpSpPr/>
        <p:nvPr/>
      </p:nvGrpSpPr>
      <p:grpSpPr>
        <a:xfrm>
          <a:off x="0" y="0"/>
          <a:ext cx="0" cy="0"/>
          <a:chOff x="0" y="0"/>
          <a:chExt cx="0" cy="0"/>
        </a:xfrm>
      </p:grpSpPr>
      <p:sp>
        <p:nvSpPr>
          <p:cNvPr id="171" name="Google Shape;171;p41"/>
          <p:cNvSpPr txBox="1"/>
          <p:nvPr>
            <p:ph type="title"/>
          </p:nvPr>
        </p:nvSpPr>
        <p:spPr>
          <a:xfrm>
            <a:off x="588263" y="585788"/>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41"/>
          <p:cNvSpPr txBox="1"/>
          <p:nvPr>
            <p:ph idx="1" type="body"/>
          </p:nvPr>
        </p:nvSpPr>
        <p:spPr>
          <a:xfrm>
            <a:off x="585216" y="4800600"/>
            <a:ext cx="1828800" cy="146843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73" name="Google Shape;173;p41"/>
          <p:cNvPicPr preferRelativeResize="0"/>
          <p:nvPr>
            <p:ph idx="2" type="pic"/>
          </p:nvPr>
        </p:nvPicPr>
        <p:blipFill/>
        <p:spPr>
          <a:xfrm>
            <a:off x="0" y="2286000"/>
            <a:ext cx="2999232" cy="2286000"/>
          </a:xfrm>
          <a:prstGeom prst="rect">
            <a:avLst/>
          </a:prstGeom>
          <a:blipFill rotWithShape="1">
            <a:blip r:embed="rId2">
              <a:alphaModFix/>
            </a:blip>
            <a:stretch>
              <a:fillRect b="0" l="0" r="0" t="0"/>
            </a:stretch>
          </a:blipFill>
          <a:ln>
            <a:noFill/>
          </a:ln>
        </p:spPr>
      </p:pic>
      <p:sp>
        <p:nvSpPr>
          <p:cNvPr id="174" name="Google Shape;174;p41"/>
          <p:cNvSpPr txBox="1"/>
          <p:nvPr>
            <p:ph idx="3" type="body"/>
          </p:nvPr>
        </p:nvSpPr>
        <p:spPr>
          <a:xfrm>
            <a:off x="3649472" y="4799409"/>
            <a:ext cx="1828800" cy="147280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75" name="Google Shape;175;p41"/>
          <p:cNvPicPr preferRelativeResize="0"/>
          <p:nvPr>
            <p:ph idx="4" type="pic"/>
          </p:nvPr>
        </p:nvPicPr>
        <p:blipFill/>
        <p:spPr>
          <a:xfrm>
            <a:off x="3064256" y="2286000"/>
            <a:ext cx="2999232" cy="2286000"/>
          </a:xfrm>
          <a:prstGeom prst="rect">
            <a:avLst/>
          </a:prstGeom>
          <a:blipFill rotWithShape="1">
            <a:blip r:embed="rId3">
              <a:alphaModFix/>
            </a:blip>
            <a:stretch>
              <a:fillRect b="0" l="0" r="0" t="0"/>
            </a:stretch>
          </a:blipFill>
          <a:ln>
            <a:noFill/>
          </a:ln>
        </p:spPr>
      </p:pic>
      <p:sp>
        <p:nvSpPr>
          <p:cNvPr id="176" name="Google Shape;176;p41"/>
          <p:cNvSpPr txBox="1"/>
          <p:nvPr>
            <p:ph idx="5" type="body"/>
          </p:nvPr>
        </p:nvSpPr>
        <p:spPr>
          <a:xfrm>
            <a:off x="6713728" y="4799410"/>
            <a:ext cx="1828800" cy="146962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77" name="Google Shape;177;p41"/>
          <p:cNvPicPr preferRelativeResize="0"/>
          <p:nvPr>
            <p:ph idx="6" type="pic"/>
          </p:nvPr>
        </p:nvPicPr>
        <p:blipFill/>
        <p:spPr>
          <a:xfrm>
            <a:off x="6128512" y="2286000"/>
            <a:ext cx="2999232" cy="2286000"/>
          </a:xfrm>
          <a:prstGeom prst="rect">
            <a:avLst/>
          </a:prstGeom>
          <a:blipFill rotWithShape="1">
            <a:blip r:embed="rId4">
              <a:alphaModFix/>
            </a:blip>
            <a:stretch>
              <a:fillRect b="0" l="0" r="0" t="0"/>
            </a:stretch>
          </a:blipFill>
          <a:ln>
            <a:noFill/>
          </a:ln>
        </p:spPr>
      </p:pic>
      <p:sp>
        <p:nvSpPr>
          <p:cNvPr id="178" name="Google Shape;178;p41"/>
          <p:cNvSpPr txBox="1"/>
          <p:nvPr>
            <p:ph idx="7" type="body"/>
          </p:nvPr>
        </p:nvSpPr>
        <p:spPr>
          <a:xfrm>
            <a:off x="9777984" y="4799409"/>
            <a:ext cx="1828800" cy="1469629"/>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79" name="Google Shape;179;p41"/>
          <p:cNvPicPr preferRelativeResize="0"/>
          <p:nvPr>
            <p:ph idx="8" type="pic"/>
          </p:nvPr>
        </p:nvPicPr>
        <p:blipFill/>
        <p:spPr>
          <a:xfrm>
            <a:off x="9192768" y="2286000"/>
            <a:ext cx="2999232" cy="2286000"/>
          </a:xfrm>
          <a:prstGeom prst="rect">
            <a:avLst/>
          </a:prstGeom>
          <a:blipFill rotWithShape="1">
            <a:blip r:embed="rId5">
              <a:alphaModFix/>
            </a:blip>
            <a:stretch>
              <a:fillRect b="0" l="0" r="0" t="0"/>
            </a:stretch>
          </a:blipFill>
          <a:ln>
            <a:noFill/>
          </a:ln>
        </p:spPr>
      </p:pic>
      <p:sp>
        <p:nvSpPr>
          <p:cNvPr id="180" name="Google Shape;180;p41"/>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filmstrip photos">
  <p:cSld name="Five filmstrip photos">
    <p:spTree>
      <p:nvGrpSpPr>
        <p:cNvPr id="181" name="Shape 181"/>
        <p:cNvGrpSpPr/>
        <p:nvPr/>
      </p:nvGrpSpPr>
      <p:grpSpPr>
        <a:xfrm>
          <a:off x="0" y="0"/>
          <a:ext cx="0" cy="0"/>
          <a:chOff x="0" y="0"/>
          <a:chExt cx="0" cy="0"/>
        </a:xfrm>
      </p:grpSpPr>
      <p:sp>
        <p:nvSpPr>
          <p:cNvPr id="182" name="Google Shape;182;p42"/>
          <p:cNvSpPr txBox="1"/>
          <p:nvPr>
            <p:ph type="title"/>
          </p:nvPr>
        </p:nvSpPr>
        <p:spPr>
          <a:xfrm>
            <a:off x="588263" y="585788"/>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42"/>
          <p:cNvSpPr txBox="1"/>
          <p:nvPr>
            <p:ph idx="1" type="body"/>
          </p:nvPr>
        </p:nvSpPr>
        <p:spPr>
          <a:xfrm>
            <a:off x="292608" y="4800600"/>
            <a:ext cx="1801368" cy="146843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84" name="Google Shape;184;p42"/>
          <p:cNvPicPr preferRelativeResize="0"/>
          <p:nvPr>
            <p:ph idx="2" type="pic"/>
          </p:nvPr>
        </p:nvPicPr>
        <p:blipFill/>
        <p:spPr>
          <a:xfrm>
            <a:off x="0" y="2286000"/>
            <a:ext cx="2386584" cy="2286000"/>
          </a:xfrm>
          <a:prstGeom prst="rect">
            <a:avLst/>
          </a:prstGeom>
          <a:blipFill rotWithShape="1">
            <a:blip r:embed="rId2">
              <a:alphaModFix/>
            </a:blip>
            <a:stretch>
              <a:fillRect b="0" l="0" r="0" t="0"/>
            </a:stretch>
          </a:blipFill>
          <a:ln>
            <a:noFill/>
          </a:ln>
        </p:spPr>
      </p:pic>
      <p:sp>
        <p:nvSpPr>
          <p:cNvPr id="185" name="Google Shape;185;p42"/>
          <p:cNvSpPr txBox="1"/>
          <p:nvPr>
            <p:ph idx="3" type="body"/>
          </p:nvPr>
        </p:nvSpPr>
        <p:spPr>
          <a:xfrm>
            <a:off x="2743962" y="4799409"/>
            <a:ext cx="1801368" cy="147280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86" name="Google Shape;186;p42"/>
          <p:cNvPicPr preferRelativeResize="0"/>
          <p:nvPr>
            <p:ph idx="4" type="pic"/>
          </p:nvPr>
        </p:nvPicPr>
        <p:blipFill/>
        <p:spPr>
          <a:xfrm>
            <a:off x="2451354" y="2286000"/>
            <a:ext cx="2386584" cy="2286000"/>
          </a:xfrm>
          <a:prstGeom prst="rect">
            <a:avLst/>
          </a:prstGeom>
          <a:blipFill rotWithShape="1">
            <a:blip r:embed="rId3">
              <a:alphaModFix/>
            </a:blip>
            <a:stretch>
              <a:fillRect b="0" l="0" r="0" t="0"/>
            </a:stretch>
          </a:blipFill>
          <a:ln>
            <a:noFill/>
          </a:ln>
        </p:spPr>
      </p:pic>
      <p:sp>
        <p:nvSpPr>
          <p:cNvPr id="187" name="Google Shape;187;p42"/>
          <p:cNvSpPr txBox="1"/>
          <p:nvPr>
            <p:ph idx="5" type="body"/>
          </p:nvPr>
        </p:nvSpPr>
        <p:spPr>
          <a:xfrm>
            <a:off x="5195316" y="4799410"/>
            <a:ext cx="1801368" cy="146962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88" name="Google Shape;188;p42"/>
          <p:cNvPicPr preferRelativeResize="0"/>
          <p:nvPr>
            <p:ph idx="6" type="pic"/>
          </p:nvPr>
        </p:nvPicPr>
        <p:blipFill/>
        <p:spPr>
          <a:xfrm>
            <a:off x="4902708" y="2286000"/>
            <a:ext cx="2386584" cy="2286000"/>
          </a:xfrm>
          <a:prstGeom prst="rect">
            <a:avLst/>
          </a:prstGeom>
          <a:blipFill rotWithShape="1">
            <a:blip r:embed="rId4">
              <a:alphaModFix/>
            </a:blip>
            <a:stretch>
              <a:fillRect b="0" l="0" r="0" t="0"/>
            </a:stretch>
          </a:blipFill>
          <a:ln>
            <a:noFill/>
          </a:ln>
        </p:spPr>
      </p:pic>
      <p:sp>
        <p:nvSpPr>
          <p:cNvPr id="189" name="Google Shape;189;p42"/>
          <p:cNvSpPr txBox="1"/>
          <p:nvPr>
            <p:ph idx="7" type="body"/>
          </p:nvPr>
        </p:nvSpPr>
        <p:spPr>
          <a:xfrm>
            <a:off x="7646670" y="4799409"/>
            <a:ext cx="1801368" cy="1469629"/>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90" name="Google Shape;190;p42"/>
          <p:cNvPicPr preferRelativeResize="0"/>
          <p:nvPr>
            <p:ph idx="8" type="pic"/>
          </p:nvPr>
        </p:nvPicPr>
        <p:blipFill/>
        <p:spPr>
          <a:xfrm>
            <a:off x="7354062" y="2286000"/>
            <a:ext cx="2386584" cy="2286000"/>
          </a:xfrm>
          <a:prstGeom prst="rect">
            <a:avLst/>
          </a:prstGeom>
          <a:blipFill rotWithShape="1">
            <a:blip r:embed="rId5">
              <a:alphaModFix/>
            </a:blip>
            <a:stretch>
              <a:fillRect b="0" l="0" r="0" t="0"/>
            </a:stretch>
          </a:blipFill>
          <a:ln>
            <a:noFill/>
          </a:ln>
        </p:spPr>
      </p:pic>
      <p:sp>
        <p:nvSpPr>
          <p:cNvPr id="191" name="Google Shape;191;p42"/>
          <p:cNvSpPr txBox="1"/>
          <p:nvPr>
            <p:ph idx="9" type="body"/>
          </p:nvPr>
        </p:nvSpPr>
        <p:spPr>
          <a:xfrm>
            <a:off x="10098024" y="4799409"/>
            <a:ext cx="1801368" cy="1469629"/>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92" name="Google Shape;192;p42"/>
          <p:cNvPicPr preferRelativeResize="0"/>
          <p:nvPr>
            <p:ph idx="13" type="pic"/>
          </p:nvPr>
        </p:nvPicPr>
        <p:blipFill/>
        <p:spPr>
          <a:xfrm>
            <a:off x="9805416" y="2286000"/>
            <a:ext cx="2386584" cy="2286000"/>
          </a:xfrm>
          <a:prstGeom prst="rect">
            <a:avLst/>
          </a:prstGeom>
          <a:blipFill rotWithShape="1">
            <a:blip r:embed="rId6">
              <a:alphaModFix/>
            </a:blip>
            <a:stretch>
              <a:fillRect b="0" l="0" r="0" t="0"/>
            </a:stretch>
          </a:blipFill>
          <a:ln>
            <a:noFill/>
          </a:ln>
        </p:spPr>
      </p:pic>
      <p:sp>
        <p:nvSpPr>
          <p:cNvPr id="193" name="Google Shape;193;p42"/>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4631">
          <p15:clr>
            <a:srgbClr val="5ACBF0"/>
          </p15:clr>
        </p15:guide>
        <p15:guide id="6" pos="4593">
          <p15:clr>
            <a:srgbClr val="5ACBF0"/>
          </p15:clr>
        </p15:guide>
        <p15:guide id="7" pos="6134">
          <p15:clr>
            <a:srgbClr val="5ACBF0"/>
          </p15:clr>
        </p15:guide>
        <p15:guide id="8" pos="1323">
          <p15:clr>
            <a:srgbClr val="5ACBF0"/>
          </p15:clr>
        </p15:guide>
        <p15:guide id="9" pos="2865">
          <p15:clr>
            <a:srgbClr val="5ACBF0"/>
          </p15:clr>
        </p15:guide>
        <p15:guide id="10" pos="4815">
          <p15:clr>
            <a:srgbClr val="5ACBF0"/>
          </p15:clr>
        </p15:guide>
        <p15:guide id="11" pos="6361">
          <p15:clr>
            <a:srgbClr val="5ACBF0"/>
          </p15:clr>
        </p15:guide>
        <p15:guide id="12" orient="horz">
          <p15:clr>
            <a:srgbClr val="5ACBF0"/>
          </p15:clr>
        </p15:guide>
        <p15:guide id="13" pos="1727">
          <p15:clr>
            <a:srgbClr val="5ACBF0"/>
          </p15:clr>
        </p15:guide>
        <p15:guide id="14" pos="2294">
          <p15:clr>
            <a:srgbClr val="5ACBF0"/>
          </p15:clr>
        </p15:guide>
        <p15:guide id="15" pos="3273">
          <p15:clr>
            <a:srgbClr val="5ACBF0"/>
          </p15:clr>
        </p15:guide>
        <p15:guide id="16" pos="4411">
          <p15:clr>
            <a:srgbClr val="5ACBF0"/>
          </p15:clr>
        </p15:guide>
        <p15:guide id="17" pos="6179">
          <p15:clr>
            <a:srgbClr val="5ACBF0"/>
          </p15:clr>
        </p15:guide>
        <p15:guide id="18" pos="1501">
          <p15:clr>
            <a:srgbClr val="5ACBF0"/>
          </p15:clr>
        </p15:guide>
        <p15:guide id="19" pos="1543">
          <p15:clr>
            <a:srgbClr val="5ACBF0"/>
          </p15:clr>
        </p15:guide>
        <p15:guide id="20" pos="3049">
          <p15:clr>
            <a:srgbClr val="5ACBF0"/>
          </p15:clr>
        </p15:guide>
        <p15:guide id="21" pos="3088">
          <p15:clr>
            <a:srgbClr val="5ACBF0"/>
          </p15:clr>
        </p15:guide>
        <p15:guide id="22" pos="5954">
          <p15:clr>
            <a:srgbClr val="5ACBF0"/>
          </p15:clr>
        </p15:guide>
        <p15:guide id="23" pos="3840">
          <p15:clr>
            <a:srgbClr val="5ACBF0"/>
          </p15:clr>
        </p15:guide>
        <p15:guide id="24" pos="5386">
          <p15:clr>
            <a:srgbClr val="5ACBF0"/>
          </p15:clr>
        </p15:guide>
        <p15:guide id="25" pos="753">
          <p15:clr>
            <a:srgbClr val="5ACBF0"/>
          </p15:clr>
        </p15:guide>
        <p15:guide id="26"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round photos">
  <p:cSld name="Three round photos">
    <p:spTree>
      <p:nvGrpSpPr>
        <p:cNvPr id="194" name="Shape 194"/>
        <p:cNvGrpSpPr/>
        <p:nvPr/>
      </p:nvGrpSpPr>
      <p:grpSpPr>
        <a:xfrm>
          <a:off x="0" y="0"/>
          <a:ext cx="0" cy="0"/>
          <a:chOff x="0" y="0"/>
          <a:chExt cx="0" cy="0"/>
        </a:xfrm>
      </p:grpSpPr>
      <p:sp>
        <p:nvSpPr>
          <p:cNvPr id="195" name="Google Shape;195;p43"/>
          <p:cNvSpPr txBox="1"/>
          <p:nvPr>
            <p:ph type="title"/>
          </p:nvPr>
        </p:nvSpPr>
        <p:spPr>
          <a:xfrm>
            <a:off x="588263" y="588962"/>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196" name="Google Shape;196;p43"/>
          <p:cNvPicPr preferRelativeResize="0"/>
          <p:nvPr>
            <p:ph idx="2" type="pic"/>
          </p:nvPr>
        </p:nvPicPr>
        <p:blipFill/>
        <p:spPr>
          <a:xfrm>
            <a:off x="2037906" y="2286000"/>
            <a:ext cx="2313432" cy="2313432"/>
          </a:xfrm>
          <a:prstGeom prst="ellipse">
            <a:avLst/>
          </a:prstGeom>
          <a:blipFill rotWithShape="1">
            <a:blip r:embed="rId2">
              <a:alphaModFix/>
            </a:blip>
            <a:stretch>
              <a:fillRect b="0" l="0" r="0" t="0"/>
            </a:stretch>
          </a:blipFill>
          <a:ln>
            <a:noFill/>
          </a:ln>
        </p:spPr>
      </p:pic>
      <p:sp>
        <p:nvSpPr>
          <p:cNvPr id="197" name="Google Shape;197;p43"/>
          <p:cNvSpPr txBox="1"/>
          <p:nvPr>
            <p:ph idx="1" type="body"/>
          </p:nvPr>
        </p:nvSpPr>
        <p:spPr>
          <a:xfrm>
            <a:off x="2037906"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198" name="Google Shape;198;p43"/>
          <p:cNvPicPr preferRelativeResize="0"/>
          <p:nvPr>
            <p:ph idx="3" type="pic"/>
          </p:nvPr>
        </p:nvPicPr>
        <p:blipFill/>
        <p:spPr>
          <a:xfrm>
            <a:off x="4939284" y="2286000"/>
            <a:ext cx="2313432" cy="2313432"/>
          </a:xfrm>
          <a:prstGeom prst="ellipse">
            <a:avLst/>
          </a:prstGeom>
          <a:blipFill rotWithShape="1">
            <a:blip r:embed="rId3">
              <a:alphaModFix/>
            </a:blip>
            <a:stretch>
              <a:fillRect b="0" l="0" r="0" t="0"/>
            </a:stretch>
          </a:blipFill>
          <a:ln>
            <a:noFill/>
          </a:ln>
        </p:spPr>
      </p:pic>
      <p:sp>
        <p:nvSpPr>
          <p:cNvPr id="199" name="Google Shape;199;p43"/>
          <p:cNvSpPr txBox="1"/>
          <p:nvPr>
            <p:ph idx="4" type="body"/>
          </p:nvPr>
        </p:nvSpPr>
        <p:spPr>
          <a:xfrm>
            <a:off x="4939284"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00" name="Google Shape;200;p43"/>
          <p:cNvPicPr preferRelativeResize="0"/>
          <p:nvPr>
            <p:ph idx="5" type="pic"/>
          </p:nvPr>
        </p:nvPicPr>
        <p:blipFill/>
        <p:spPr>
          <a:xfrm>
            <a:off x="7840663" y="2286000"/>
            <a:ext cx="2313432" cy="2313432"/>
          </a:xfrm>
          <a:prstGeom prst="ellipse">
            <a:avLst/>
          </a:prstGeom>
          <a:blipFill rotWithShape="1">
            <a:blip r:embed="rId4">
              <a:alphaModFix/>
            </a:blip>
            <a:stretch>
              <a:fillRect b="0" l="0" r="0" t="0"/>
            </a:stretch>
          </a:blipFill>
          <a:ln>
            <a:noFill/>
          </a:ln>
        </p:spPr>
      </p:pic>
      <p:sp>
        <p:nvSpPr>
          <p:cNvPr id="201" name="Google Shape;201;p43"/>
          <p:cNvSpPr txBox="1"/>
          <p:nvPr>
            <p:ph idx="6" type="body"/>
          </p:nvPr>
        </p:nvSpPr>
        <p:spPr>
          <a:xfrm>
            <a:off x="7840663"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02" name="Google Shape;202;p43"/>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0" pos="6397">
          <p15:clr>
            <a:srgbClr val="5ACBF0"/>
          </p15:clr>
        </p15:guide>
        <p15:guide id="11" orient="horz" pos="1440">
          <p15:clr>
            <a:srgbClr val="5ACBF0"/>
          </p15:clr>
        </p15:guide>
        <p15:guide id="12" pos="4938">
          <p15:clr>
            <a:srgbClr val="5ACBF0"/>
          </p15:clr>
        </p15:guide>
        <p15:guide id="13"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round photos">
  <p:cSld name="Four round photos">
    <p:spTree>
      <p:nvGrpSpPr>
        <p:cNvPr id="203" name="Shape 203"/>
        <p:cNvGrpSpPr/>
        <p:nvPr/>
      </p:nvGrpSpPr>
      <p:grpSpPr>
        <a:xfrm>
          <a:off x="0" y="0"/>
          <a:ext cx="0" cy="0"/>
          <a:chOff x="0" y="0"/>
          <a:chExt cx="0" cy="0"/>
        </a:xfrm>
      </p:grpSpPr>
      <p:sp>
        <p:nvSpPr>
          <p:cNvPr id="204" name="Google Shape;204;p44"/>
          <p:cNvSpPr txBox="1"/>
          <p:nvPr>
            <p:ph type="title"/>
          </p:nvPr>
        </p:nvSpPr>
        <p:spPr>
          <a:xfrm>
            <a:off x="588263" y="583007"/>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205" name="Google Shape;205;p44"/>
          <p:cNvPicPr preferRelativeResize="0"/>
          <p:nvPr>
            <p:ph idx="2" type="pic"/>
          </p:nvPr>
        </p:nvPicPr>
        <p:blipFill/>
        <p:spPr>
          <a:xfrm>
            <a:off x="584200" y="2286000"/>
            <a:ext cx="2313432" cy="2313432"/>
          </a:xfrm>
          <a:prstGeom prst="ellipse">
            <a:avLst/>
          </a:prstGeom>
          <a:blipFill rotWithShape="1">
            <a:blip r:embed="rId2">
              <a:alphaModFix/>
            </a:blip>
            <a:stretch>
              <a:fillRect b="0" l="0" r="0" t="0"/>
            </a:stretch>
          </a:blipFill>
          <a:ln>
            <a:noFill/>
          </a:ln>
        </p:spPr>
      </p:pic>
      <p:sp>
        <p:nvSpPr>
          <p:cNvPr id="206" name="Google Shape;206;p44"/>
          <p:cNvSpPr txBox="1"/>
          <p:nvPr>
            <p:ph idx="1" type="body"/>
          </p:nvPr>
        </p:nvSpPr>
        <p:spPr>
          <a:xfrm>
            <a:off x="584200"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07" name="Google Shape;207;p44"/>
          <p:cNvPicPr preferRelativeResize="0"/>
          <p:nvPr>
            <p:ph idx="3" type="pic"/>
          </p:nvPr>
        </p:nvPicPr>
        <p:blipFill/>
        <p:spPr>
          <a:xfrm>
            <a:off x="3487250" y="2286000"/>
            <a:ext cx="2313432" cy="2313432"/>
          </a:xfrm>
          <a:prstGeom prst="ellipse">
            <a:avLst/>
          </a:prstGeom>
          <a:blipFill rotWithShape="1">
            <a:blip r:embed="rId3">
              <a:alphaModFix/>
            </a:blip>
            <a:stretch>
              <a:fillRect b="0" l="0" r="0" t="0"/>
            </a:stretch>
          </a:blipFill>
          <a:ln>
            <a:noFill/>
          </a:ln>
        </p:spPr>
      </p:pic>
      <p:sp>
        <p:nvSpPr>
          <p:cNvPr id="208" name="Google Shape;208;p44"/>
          <p:cNvSpPr txBox="1"/>
          <p:nvPr>
            <p:ph idx="4" type="body"/>
          </p:nvPr>
        </p:nvSpPr>
        <p:spPr>
          <a:xfrm>
            <a:off x="3487250"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09" name="Google Shape;209;p44"/>
          <p:cNvPicPr preferRelativeResize="0"/>
          <p:nvPr>
            <p:ph idx="5" type="pic"/>
          </p:nvPr>
        </p:nvPicPr>
        <p:blipFill/>
        <p:spPr>
          <a:xfrm>
            <a:off x="6390300" y="2286000"/>
            <a:ext cx="2313432" cy="2313432"/>
          </a:xfrm>
          <a:prstGeom prst="ellipse">
            <a:avLst/>
          </a:prstGeom>
          <a:blipFill rotWithShape="1">
            <a:blip r:embed="rId4">
              <a:alphaModFix/>
            </a:blip>
            <a:stretch>
              <a:fillRect b="0" l="0" r="0" t="0"/>
            </a:stretch>
          </a:blipFill>
          <a:ln>
            <a:noFill/>
          </a:ln>
        </p:spPr>
      </p:pic>
      <p:sp>
        <p:nvSpPr>
          <p:cNvPr id="210" name="Google Shape;210;p44"/>
          <p:cNvSpPr txBox="1"/>
          <p:nvPr>
            <p:ph idx="6" type="body"/>
          </p:nvPr>
        </p:nvSpPr>
        <p:spPr>
          <a:xfrm>
            <a:off x="6390300"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11" name="Google Shape;211;p44"/>
          <p:cNvPicPr preferRelativeResize="0"/>
          <p:nvPr>
            <p:ph idx="7" type="pic"/>
          </p:nvPr>
        </p:nvPicPr>
        <p:blipFill/>
        <p:spPr>
          <a:xfrm>
            <a:off x="9293351" y="2286000"/>
            <a:ext cx="2313432" cy="2313432"/>
          </a:xfrm>
          <a:prstGeom prst="ellipse">
            <a:avLst/>
          </a:prstGeom>
          <a:blipFill rotWithShape="1">
            <a:blip r:embed="rId5">
              <a:alphaModFix/>
            </a:blip>
            <a:stretch>
              <a:fillRect b="0" l="0" r="0" t="0"/>
            </a:stretch>
          </a:blipFill>
          <a:ln>
            <a:noFill/>
          </a:ln>
        </p:spPr>
      </p:pic>
      <p:sp>
        <p:nvSpPr>
          <p:cNvPr id="212" name="Google Shape;212;p44"/>
          <p:cNvSpPr txBox="1"/>
          <p:nvPr>
            <p:ph idx="8" type="body"/>
          </p:nvPr>
        </p:nvSpPr>
        <p:spPr>
          <a:xfrm>
            <a:off x="9293351" y="4800600"/>
            <a:ext cx="2313432" cy="146843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13" name="Google Shape;213;p44"/>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3024">
          <p15:clr>
            <a:srgbClr val="5ACBF0"/>
          </p15:clr>
        </p15:guide>
        <p15:guide id="3" pos="4025">
          <p15:clr>
            <a:srgbClr val="5ACBF0"/>
          </p15:clr>
        </p15:guide>
        <p15:guide id="4" pos="5854">
          <p15:clr>
            <a:srgbClr val="5ACBF0"/>
          </p15:clr>
        </p15:guide>
        <p15:guide id="5" pos="3654">
          <p15:clr>
            <a:srgbClr val="5ACBF0"/>
          </p15:clr>
        </p15:guide>
        <p15:guide id="6" pos="2195">
          <p15:clr>
            <a:srgbClr val="5ACBF0"/>
          </p15:clr>
        </p15:guide>
        <p15:guide id="7" pos="2926">
          <p15:clr>
            <a:srgbClr val="5ACBF0"/>
          </p15:clr>
        </p15:guide>
        <p15:guide id="8" pos="4756">
          <p15:clr>
            <a:srgbClr val="5ACBF0"/>
          </p15:clr>
        </p15:guide>
        <p15:guide id="9" pos="6581">
          <p15:clr>
            <a:srgbClr val="5ACBF0"/>
          </p15:clr>
        </p15:guide>
        <p15:guide id="10" pos="1097">
          <p15:clr>
            <a:srgbClr val="5ACBF0"/>
          </p15:clr>
        </p15:guide>
        <p15:guide id="11" orient="horz" pos="1440">
          <p15:clr>
            <a:srgbClr val="5ACBF0"/>
          </p15:clr>
        </p15:guide>
        <p15:guide id="12" pos="1826">
          <p15:clr>
            <a:srgbClr val="5ACBF0"/>
          </p15:clr>
        </p15:guide>
        <p15:guide id="13" pos="5483">
          <p15:clr>
            <a:srgbClr val="5ACBF0"/>
          </p15:clr>
        </p15:guide>
        <p15:guide id="14"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round photos">
  <p:cSld name="Five round photos">
    <p:spTree>
      <p:nvGrpSpPr>
        <p:cNvPr id="214" name="Shape 214"/>
        <p:cNvGrpSpPr/>
        <p:nvPr/>
      </p:nvGrpSpPr>
      <p:grpSpPr>
        <a:xfrm>
          <a:off x="0" y="0"/>
          <a:ext cx="0" cy="0"/>
          <a:chOff x="0" y="0"/>
          <a:chExt cx="0" cy="0"/>
        </a:xfrm>
      </p:grpSpPr>
      <p:sp>
        <p:nvSpPr>
          <p:cNvPr id="215" name="Google Shape;215;p45"/>
          <p:cNvSpPr txBox="1"/>
          <p:nvPr>
            <p:ph type="title"/>
          </p:nvPr>
        </p:nvSpPr>
        <p:spPr>
          <a:xfrm>
            <a:off x="588263" y="583007"/>
            <a:ext cx="11018520" cy="1115568"/>
          </a:xfrm>
          <a:prstGeom prst="rect">
            <a:avLst/>
          </a:prstGeom>
          <a:noFill/>
          <a:ln>
            <a:noFill/>
          </a:ln>
        </p:spPr>
        <p:txBody>
          <a:bodyPr anchorCtr="0" anchor="ctr" bIns="0" lIns="0" spcFirstLastPara="1" rIns="0" wrap="square" tIns="0">
            <a:spAutoFit/>
          </a:bodyPr>
          <a:lstStyle>
            <a:lvl1pPr lvl="0" algn="ctr">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his photo is a 'placeholder' only. Drag or drop your photo here, or click and tap the center to insert a photo." id="216" name="Google Shape;216;p45"/>
          <p:cNvPicPr preferRelativeResize="0"/>
          <p:nvPr>
            <p:ph idx="2" type="pic"/>
          </p:nvPr>
        </p:nvPicPr>
        <p:blipFill/>
        <p:spPr>
          <a:xfrm>
            <a:off x="584200" y="2286000"/>
            <a:ext cx="1737360" cy="1737360"/>
          </a:xfrm>
          <a:prstGeom prst="ellipse">
            <a:avLst/>
          </a:prstGeom>
          <a:blipFill rotWithShape="1">
            <a:blip r:embed="rId2">
              <a:alphaModFix/>
            </a:blip>
            <a:stretch>
              <a:fillRect b="0" l="0" r="0" t="0"/>
            </a:stretch>
          </a:blipFill>
          <a:ln>
            <a:noFill/>
          </a:ln>
        </p:spPr>
      </p:pic>
      <p:sp>
        <p:nvSpPr>
          <p:cNvPr id="217" name="Google Shape;217;p45"/>
          <p:cNvSpPr txBox="1"/>
          <p:nvPr>
            <p:ph idx="1" type="body"/>
          </p:nvPr>
        </p:nvSpPr>
        <p:spPr>
          <a:xfrm>
            <a:off x="584200" y="4235450"/>
            <a:ext cx="1737360" cy="203358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18" name="Google Shape;218;p45"/>
          <p:cNvPicPr preferRelativeResize="0"/>
          <p:nvPr>
            <p:ph idx="3" type="pic"/>
          </p:nvPr>
        </p:nvPicPr>
        <p:blipFill/>
        <p:spPr>
          <a:xfrm>
            <a:off x="2905506" y="2286000"/>
            <a:ext cx="1737360" cy="1737360"/>
          </a:xfrm>
          <a:prstGeom prst="ellipse">
            <a:avLst/>
          </a:prstGeom>
          <a:blipFill rotWithShape="1">
            <a:blip r:embed="rId3">
              <a:alphaModFix/>
            </a:blip>
            <a:stretch>
              <a:fillRect b="0" l="0" r="0" t="0"/>
            </a:stretch>
          </a:blipFill>
          <a:ln>
            <a:noFill/>
          </a:ln>
        </p:spPr>
      </p:pic>
      <p:sp>
        <p:nvSpPr>
          <p:cNvPr id="219" name="Google Shape;219;p45"/>
          <p:cNvSpPr txBox="1"/>
          <p:nvPr>
            <p:ph idx="4" type="body"/>
          </p:nvPr>
        </p:nvSpPr>
        <p:spPr>
          <a:xfrm>
            <a:off x="2905506" y="4235450"/>
            <a:ext cx="1737360" cy="203358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20" name="Google Shape;220;p45"/>
          <p:cNvPicPr preferRelativeResize="0"/>
          <p:nvPr>
            <p:ph idx="5" type="pic"/>
          </p:nvPr>
        </p:nvPicPr>
        <p:blipFill/>
        <p:spPr>
          <a:xfrm>
            <a:off x="5227320" y="2286000"/>
            <a:ext cx="1737360" cy="1737360"/>
          </a:xfrm>
          <a:prstGeom prst="ellipse">
            <a:avLst/>
          </a:prstGeom>
          <a:blipFill rotWithShape="1">
            <a:blip r:embed="rId4">
              <a:alphaModFix/>
            </a:blip>
            <a:stretch>
              <a:fillRect b="0" l="0" r="0" t="0"/>
            </a:stretch>
          </a:blipFill>
          <a:ln>
            <a:noFill/>
          </a:ln>
        </p:spPr>
      </p:pic>
      <p:sp>
        <p:nvSpPr>
          <p:cNvPr id="221" name="Google Shape;221;p45"/>
          <p:cNvSpPr txBox="1"/>
          <p:nvPr>
            <p:ph idx="6" type="body"/>
          </p:nvPr>
        </p:nvSpPr>
        <p:spPr>
          <a:xfrm>
            <a:off x="5227320" y="4235451"/>
            <a:ext cx="1737360" cy="203358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22" name="Google Shape;222;p45"/>
          <p:cNvPicPr preferRelativeResize="0"/>
          <p:nvPr>
            <p:ph idx="7" type="pic"/>
          </p:nvPr>
        </p:nvPicPr>
        <p:blipFill/>
        <p:spPr>
          <a:xfrm>
            <a:off x="7548118" y="2286000"/>
            <a:ext cx="1737360" cy="1737360"/>
          </a:xfrm>
          <a:prstGeom prst="ellipse">
            <a:avLst/>
          </a:prstGeom>
          <a:blipFill rotWithShape="1">
            <a:blip r:embed="rId5">
              <a:alphaModFix/>
            </a:blip>
            <a:stretch>
              <a:fillRect b="0" l="0" r="0" t="0"/>
            </a:stretch>
          </a:blipFill>
          <a:ln>
            <a:noFill/>
          </a:ln>
        </p:spPr>
      </p:pic>
      <p:sp>
        <p:nvSpPr>
          <p:cNvPr id="223" name="Google Shape;223;p45"/>
          <p:cNvSpPr txBox="1"/>
          <p:nvPr>
            <p:ph idx="8" type="body"/>
          </p:nvPr>
        </p:nvSpPr>
        <p:spPr>
          <a:xfrm>
            <a:off x="7548118" y="4235450"/>
            <a:ext cx="1737360" cy="203358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This photo is a 'placeholder' only. Drag or drop your photo here, or click and tap the center to insert a photo." id="224" name="Google Shape;224;p45"/>
          <p:cNvPicPr preferRelativeResize="0"/>
          <p:nvPr>
            <p:ph idx="9" type="pic"/>
          </p:nvPr>
        </p:nvPicPr>
        <p:blipFill/>
        <p:spPr>
          <a:xfrm>
            <a:off x="9869423" y="2286000"/>
            <a:ext cx="1737360" cy="1737360"/>
          </a:xfrm>
          <a:prstGeom prst="ellipse">
            <a:avLst/>
          </a:prstGeom>
          <a:blipFill rotWithShape="1">
            <a:blip r:embed="rId6">
              <a:alphaModFix/>
            </a:blip>
            <a:stretch>
              <a:fillRect b="0" l="0" r="0" t="0"/>
            </a:stretch>
          </a:blipFill>
          <a:ln>
            <a:noFill/>
          </a:ln>
        </p:spPr>
      </p:pic>
      <p:sp>
        <p:nvSpPr>
          <p:cNvPr id="225" name="Google Shape;225;p45"/>
          <p:cNvSpPr txBox="1"/>
          <p:nvPr>
            <p:ph idx="13" type="body"/>
          </p:nvPr>
        </p:nvSpPr>
        <p:spPr>
          <a:xfrm>
            <a:off x="9869423" y="4235450"/>
            <a:ext cx="1737360" cy="203358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Clr>
                <a:schemeClr val="lt1"/>
              </a:buClr>
              <a:buSzPts val="1620"/>
              <a:buNone/>
              <a:defRPr sz="1800">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26" name="Google Shape;226;p45"/>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720">
          <p15:clr>
            <a:srgbClr val="5ACBF0"/>
          </p15:clr>
        </p15:guide>
        <p15:guide id="2" orient="horz" pos="2664">
          <p15:clr>
            <a:srgbClr val="5ACBF0"/>
          </p15:clr>
        </p15:guide>
        <p15:guide id="3" pos="6216">
          <p15:clr>
            <a:srgbClr val="5ACBF0"/>
          </p15:clr>
        </p15:guide>
        <p15:guide id="4" pos="5850">
          <p15:clr>
            <a:srgbClr val="5ACBF0"/>
          </p15:clr>
        </p15:guide>
        <p15:guide id="5" pos="4392">
          <p15:clr>
            <a:srgbClr val="5ACBF0"/>
          </p15:clr>
        </p15:guide>
        <p15:guide id="6" pos="3292">
          <p15:clr>
            <a:srgbClr val="5ACBF0"/>
          </p15:clr>
        </p15:guide>
        <p15:guide id="7" pos="2926">
          <p15:clr>
            <a:srgbClr val="5ACBF0"/>
          </p15:clr>
        </p15:guide>
        <p15:guide id="8" pos="4754">
          <p15:clr>
            <a:srgbClr val="5ACBF0"/>
          </p15:clr>
        </p15:guide>
        <p15:guide id="9" pos="1464">
          <p15:clr>
            <a:srgbClr val="5ACBF0"/>
          </p15:clr>
        </p15:guide>
        <p15:guide id="10" orient="horz" pos="1440">
          <p15:clr>
            <a:srgbClr val="5ACBF0"/>
          </p15:clr>
        </p15:guide>
        <p15:guide id="11" pos="1830">
          <p15:clr>
            <a:srgbClr val="5ACBF0"/>
          </p15:clr>
        </p15:guide>
        <p15:guide id="12"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side by side">
  <p:cSld name="Title and text side by side">
    <p:spTree>
      <p:nvGrpSpPr>
        <p:cNvPr id="227" name="Shape 227"/>
        <p:cNvGrpSpPr/>
        <p:nvPr/>
      </p:nvGrpSpPr>
      <p:grpSpPr>
        <a:xfrm>
          <a:off x="0" y="0"/>
          <a:ext cx="0" cy="0"/>
          <a:chOff x="0" y="0"/>
          <a:chExt cx="0" cy="0"/>
        </a:xfrm>
      </p:grpSpPr>
      <p:sp>
        <p:nvSpPr>
          <p:cNvPr id="228" name="Google Shape;228;p46"/>
          <p:cNvSpPr txBox="1"/>
          <p:nvPr>
            <p:ph type="title"/>
          </p:nvPr>
        </p:nvSpPr>
        <p:spPr>
          <a:xfrm>
            <a:off x="585216" y="2309812"/>
            <a:ext cx="3182027" cy="395922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46"/>
          <p:cNvSpPr txBox="1"/>
          <p:nvPr>
            <p:ph idx="1" type="body"/>
          </p:nvPr>
        </p:nvSpPr>
        <p:spPr>
          <a:xfrm>
            <a:off x="4356100" y="2309812"/>
            <a:ext cx="7253288" cy="3959223"/>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560"/>
              </a:spcBef>
              <a:spcAft>
                <a:spcPts val="0"/>
              </a:spcAft>
              <a:buClr>
                <a:schemeClr val="lt1"/>
              </a:buClr>
              <a:buSzPts val="2520"/>
              <a:buFont typeface="Noto Sans Symbols"/>
              <a:buChar char="·"/>
              <a:defRPr/>
            </a:lvl1pPr>
            <a:lvl2pPr indent="-331469" lvl="1" marL="914400" algn="l">
              <a:lnSpc>
                <a:spcPct val="100000"/>
              </a:lnSpc>
              <a:spcBef>
                <a:spcPts val="60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cxnSp>
        <p:nvCxnSpPr>
          <p:cNvPr id="230" name="Google Shape;230;p46"/>
          <p:cNvCxnSpPr/>
          <p:nvPr/>
        </p:nvCxnSpPr>
        <p:spPr>
          <a:xfrm>
            <a:off x="585216" y="2019300"/>
            <a:ext cx="3182112" cy="0"/>
          </a:xfrm>
          <a:prstGeom prst="straightConnector1">
            <a:avLst/>
          </a:prstGeom>
          <a:noFill/>
          <a:ln cap="flat" cmpd="sng" w="28575">
            <a:solidFill>
              <a:schemeClr val="accent1"/>
            </a:solidFill>
            <a:prstDash val="solid"/>
            <a:round/>
            <a:headEnd len="sm" w="sm" type="none"/>
            <a:tailEnd len="sm" w="sm" type="none"/>
          </a:ln>
        </p:spPr>
      </p:cxnSp>
      <p:sp>
        <p:nvSpPr>
          <p:cNvPr id="231" name="Google Shape;231;p46"/>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232" name="Google Shape;232;p46"/>
          <p:cNvCxnSpPr/>
          <p:nvPr/>
        </p:nvCxnSpPr>
        <p:spPr>
          <a:xfrm>
            <a:off x="4354523" y="2019300"/>
            <a:ext cx="7254865" cy="0"/>
          </a:xfrm>
          <a:prstGeom prst="straightConnector1">
            <a:avLst/>
          </a:prstGeom>
          <a:noFill/>
          <a:ln cap="flat" cmpd="sng" w="19050">
            <a:solidFill>
              <a:schemeClr val="lt1">
                <a:alpha val="29803"/>
              </a:schemeClr>
            </a:solidFill>
            <a:prstDash val="solid"/>
            <a:round/>
            <a:headEnd len="sm" w="sm" type="none"/>
            <a:tailEnd len="sm" w="sm" type="none"/>
          </a:ln>
        </p:spPr>
      </p:cxnSp>
    </p:spTree>
  </p:cSld>
  <p:clrMapOvr>
    <a:masterClrMapping/>
  </p:clrMapOvr>
  <p:transition>
    <p:fade/>
  </p:transition>
  <p:extLst>
    <p:ext uri="{DCECCB84-F9BA-43D5-87BE-67443E8EF086}">
      <p15:sldGuideLst>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side by side 2">
  <p:cSld name="Title and text side by side 2">
    <p:spTree>
      <p:nvGrpSpPr>
        <p:cNvPr id="233" name="Shape 233"/>
        <p:cNvGrpSpPr/>
        <p:nvPr/>
      </p:nvGrpSpPr>
      <p:grpSpPr>
        <a:xfrm>
          <a:off x="0" y="0"/>
          <a:ext cx="0" cy="0"/>
          <a:chOff x="0" y="0"/>
          <a:chExt cx="0" cy="0"/>
        </a:xfrm>
      </p:grpSpPr>
      <p:sp>
        <p:nvSpPr>
          <p:cNvPr id="234" name="Google Shape;234;p47"/>
          <p:cNvSpPr txBox="1"/>
          <p:nvPr>
            <p:ph type="title"/>
          </p:nvPr>
        </p:nvSpPr>
        <p:spPr>
          <a:xfrm>
            <a:off x="588263" y="585788"/>
            <a:ext cx="3182027" cy="568325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47"/>
          <p:cNvSpPr txBox="1"/>
          <p:nvPr>
            <p:ph idx="1" type="body"/>
          </p:nvPr>
        </p:nvSpPr>
        <p:spPr>
          <a:xfrm>
            <a:off x="4941888" y="585788"/>
            <a:ext cx="6667500" cy="5683249"/>
          </a:xfrm>
          <a:prstGeom prst="rect">
            <a:avLst/>
          </a:prstGeom>
          <a:noFill/>
          <a:ln>
            <a:noFill/>
          </a:ln>
        </p:spPr>
        <p:txBody>
          <a:bodyPr anchorCtr="0" anchor="ctr" bIns="0" lIns="0" spcFirstLastPara="1" rIns="0" wrap="square" tIns="0">
            <a:spAutoFit/>
          </a:bodyPr>
          <a:lstStyle>
            <a:lvl1pPr indent="-388620" lvl="0" marL="457200" algn="l">
              <a:lnSpc>
                <a:spcPct val="100000"/>
              </a:lnSpc>
              <a:spcBef>
                <a:spcPts val="560"/>
              </a:spcBef>
              <a:spcAft>
                <a:spcPts val="0"/>
              </a:spcAft>
              <a:buClr>
                <a:schemeClr val="lt1"/>
              </a:buClr>
              <a:buSzPts val="2520"/>
              <a:buFont typeface="Noto Sans Symbols"/>
              <a:buChar char="·"/>
              <a:defRPr/>
            </a:lvl1pPr>
            <a:lvl2pPr indent="-331469" lvl="1" marL="914400" algn="l">
              <a:lnSpc>
                <a:spcPct val="100000"/>
              </a:lnSpc>
              <a:spcBef>
                <a:spcPts val="60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cxnSp>
        <p:nvCxnSpPr>
          <p:cNvPr id="236" name="Google Shape;236;p47"/>
          <p:cNvCxnSpPr/>
          <p:nvPr/>
        </p:nvCxnSpPr>
        <p:spPr>
          <a:xfrm>
            <a:off x="4356100" y="2578100"/>
            <a:ext cx="0" cy="1701800"/>
          </a:xfrm>
          <a:prstGeom prst="straightConnector1">
            <a:avLst/>
          </a:prstGeom>
          <a:noFill/>
          <a:ln cap="flat" cmpd="sng" w="28575">
            <a:solidFill>
              <a:schemeClr val="accent1"/>
            </a:solidFill>
            <a:prstDash val="solid"/>
            <a:round/>
            <a:headEnd len="sm" w="sm" type="none"/>
            <a:tailEnd len="sm" w="sm" type="none"/>
          </a:ln>
        </p:spPr>
      </p:cxnSp>
      <p:sp>
        <p:nvSpPr>
          <p:cNvPr id="237" name="Google Shape;237;p47"/>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Bottom">
  <p:cSld name="Code Bottom">
    <p:spTree>
      <p:nvGrpSpPr>
        <p:cNvPr id="238" name="Shape 238"/>
        <p:cNvGrpSpPr/>
        <p:nvPr/>
      </p:nvGrpSpPr>
      <p:grpSpPr>
        <a:xfrm>
          <a:off x="0" y="0"/>
          <a:ext cx="0" cy="0"/>
          <a:chOff x="0" y="0"/>
          <a:chExt cx="0" cy="0"/>
        </a:xfrm>
      </p:grpSpPr>
      <p:sp>
        <p:nvSpPr>
          <p:cNvPr id="239" name="Google Shape;239;p4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48"/>
          <p:cNvSpPr txBox="1"/>
          <p:nvPr>
            <p:ph idx="1" type="body"/>
          </p:nvPr>
        </p:nvSpPr>
        <p:spPr>
          <a:xfrm>
            <a:off x="586390" y="1230681"/>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lt1"/>
              </a:buClr>
              <a:buSzPts val="2160"/>
              <a:buNone/>
              <a:defRPr sz="2400">
                <a:solidFill>
                  <a:schemeClr val="lt1"/>
                </a:solidFill>
                <a:latin typeface="Quattrocento Sans"/>
                <a:ea typeface="Quattrocento Sans"/>
                <a:cs typeface="Quattrocento Sans"/>
                <a:sym typeface="Quattrocento Sans"/>
              </a:defRPr>
            </a:lvl1pPr>
            <a:lvl2pPr indent="-228600" lvl="1" marL="9144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41" name="Google Shape;241;p48"/>
          <p:cNvSpPr/>
          <p:nvPr/>
        </p:nvSpPr>
        <p:spPr>
          <a:xfrm>
            <a:off x="0" y="2827138"/>
            <a:ext cx="12192000" cy="4030862"/>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42" name="Google Shape;242;p48"/>
          <p:cNvSpPr txBox="1"/>
          <p:nvPr>
            <p:ph idx="2" type="body"/>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anchorCtr="0" anchor="t" bIns="45700"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layout should only be used for developer code. The font used is a monospace font which is ideal for showing code." id="243" name="Google Shape;243;p48"/>
          <p:cNvSpPr txBox="1"/>
          <p:nvPr>
            <p:ph idx="3" type="body"/>
          </p:nvPr>
        </p:nvSpPr>
        <p:spPr>
          <a:xfrm>
            <a:off x="586389" y="3491219"/>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59"/>
              <a:buNone/>
              <a:defRPr sz="2399">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799"/>
              <a:buNone/>
              <a:defRPr sz="1999">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p:cSld name="Demo slide">
    <p:bg>
      <p:bgPr>
        <a:blipFill>
          <a:blip r:embed="rId2">
            <a:alphaModFix/>
          </a:blip>
          <a:stretch>
            <a:fillRect/>
          </a:stretch>
        </a:blipFill>
      </p:bgPr>
    </p:bg>
    <p:spTree>
      <p:nvGrpSpPr>
        <p:cNvPr id="22" name="Shape 2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Top">
  <p:cSld name="Code Top">
    <p:spTree>
      <p:nvGrpSpPr>
        <p:cNvPr id="244" name="Shape 244"/>
        <p:cNvGrpSpPr/>
        <p:nvPr/>
      </p:nvGrpSpPr>
      <p:grpSpPr>
        <a:xfrm>
          <a:off x="0" y="0"/>
          <a:ext cx="0" cy="0"/>
          <a:chOff x="0" y="0"/>
          <a:chExt cx="0" cy="0"/>
        </a:xfrm>
      </p:grpSpPr>
      <p:sp>
        <p:nvSpPr>
          <p:cNvPr id="245" name="Google Shape;245;p49"/>
          <p:cNvSpPr/>
          <p:nvPr/>
        </p:nvSpPr>
        <p:spPr>
          <a:xfrm>
            <a:off x="0" y="0"/>
            <a:ext cx="12192000" cy="4030862"/>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46" name="Google Shape;246;p49"/>
          <p:cNvSpPr txBox="1"/>
          <p:nvPr>
            <p:ph type="title"/>
          </p:nvPr>
        </p:nvSpPr>
        <p:spPr>
          <a:xfrm>
            <a:off x="588263" y="4224580"/>
            <a:ext cx="11018520"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49"/>
          <p:cNvSpPr txBox="1"/>
          <p:nvPr>
            <p:ph idx="1" type="body"/>
          </p:nvPr>
        </p:nvSpPr>
        <p:spPr>
          <a:xfrm>
            <a:off x="0" y="0"/>
            <a:ext cx="3788358" cy="446148"/>
          </a:xfrm>
          <a:prstGeom prst="rect">
            <a:avLst/>
          </a:prstGeom>
          <a:gradFill>
            <a:gsLst>
              <a:gs pos="0">
                <a:srgbClr val="000000"/>
              </a:gs>
              <a:gs pos="92000">
                <a:srgbClr val="000000"/>
              </a:gs>
              <a:gs pos="100000">
                <a:schemeClr val="accent1"/>
              </a:gs>
            </a:gsLst>
            <a:lin ang="16200000" scaled="0"/>
          </a:gradFill>
          <a:ln>
            <a:noFill/>
          </a:ln>
        </p:spPr>
        <p:txBody>
          <a:bodyPr anchorCtr="0" anchor="t" bIns="45700"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layout should only be used for developer code. The font used is a monospace font which is ideal for showing code." id="248" name="Google Shape;248;p49"/>
          <p:cNvSpPr txBox="1"/>
          <p:nvPr>
            <p:ph idx="2" type="body"/>
          </p:nvPr>
        </p:nvSpPr>
        <p:spPr>
          <a:xfrm>
            <a:off x="586389" y="660508"/>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59"/>
              <a:buNone/>
              <a:defRPr sz="2399">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799"/>
              <a:buNone/>
              <a:defRPr sz="1999">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49" name="Google Shape;249;p49"/>
          <p:cNvSpPr txBox="1"/>
          <p:nvPr>
            <p:ph idx="3" type="body"/>
          </p:nvPr>
        </p:nvSpPr>
        <p:spPr>
          <a:xfrm>
            <a:off x="591152" y="4996505"/>
            <a:ext cx="1101852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lt1"/>
              </a:buClr>
              <a:buSzPts val="2160"/>
              <a:buNone/>
              <a:defRPr sz="2400">
                <a:solidFill>
                  <a:schemeClr val="lt1"/>
                </a:solidFill>
                <a:latin typeface="Quattrocento Sans"/>
                <a:ea typeface="Quattrocento Sans"/>
                <a:cs typeface="Quattrocento Sans"/>
                <a:sym typeface="Quattrocento Sans"/>
              </a:defRPr>
            </a:lvl1pPr>
            <a:lvl2pPr indent="-228600" lvl="1" marL="9144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2661">
          <p15:clr>
            <a:srgbClr val="5ACBF0"/>
          </p15:clr>
        </p15:guide>
        <p15:guide id="3" orient="horz" pos="3147">
          <p15:clr>
            <a:srgbClr val="5ACBF0"/>
          </p15:clr>
        </p15:guide>
        <p15:guide id="4"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Right side">
  <p:cSld name="Code Right side">
    <p:spTree>
      <p:nvGrpSpPr>
        <p:cNvPr id="250" name="Shape 250"/>
        <p:cNvGrpSpPr/>
        <p:nvPr/>
      </p:nvGrpSpPr>
      <p:grpSpPr>
        <a:xfrm>
          <a:off x="0" y="0"/>
          <a:ext cx="0" cy="0"/>
          <a:chOff x="0" y="0"/>
          <a:chExt cx="0" cy="0"/>
        </a:xfrm>
      </p:grpSpPr>
      <p:sp>
        <p:nvSpPr>
          <p:cNvPr id="251" name="Google Shape;251;p50"/>
          <p:cNvSpPr txBox="1"/>
          <p:nvPr>
            <p:ph type="title"/>
          </p:nvPr>
        </p:nvSpPr>
        <p:spPr>
          <a:xfrm>
            <a:off x="588263" y="457200"/>
            <a:ext cx="4040887"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50"/>
          <p:cNvSpPr txBox="1"/>
          <p:nvPr>
            <p:ph idx="1" type="body"/>
          </p:nvPr>
        </p:nvSpPr>
        <p:spPr>
          <a:xfrm>
            <a:off x="588965" y="1338139"/>
            <a:ext cx="4040185"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lt1"/>
              </a:buClr>
              <a:buSzPts val="2160"/>
              <a:buNone/>
              <a:defRPr b="0" i="0" sz="2400">
                <a:solidFill>
                  <a:schemeClr val="lt1"/>
                </a:solidFill>
                <a:latin typeface="Quattrocento Sans"/>
                <a:ea typeface="Quattrocento Sans"/>
                <a:cs typeface="Quattrocento Sans"/>
                <a:sym typeface="Quattrocento Sans"/>
              </a:defRPr>
            </a:lvl1pPr>
            <a:lvl2pPr indent="-228600" lvl="1" marL="914400" algn="l">
              <a:lnSpc>
                <a:spcPct val="100000"/>
              </a:lnSpc>
              <a:spcBef>
                <a:spcPts val="60"/>
              </a:spcBef>
              <a:spcAft>
                <a:spcPts val="0"/>
              </a:spcAft>
              <a:buClr>
                <a:srgbClr val="2F2F2F"/>
              </a:buClr>
              <a:buSzPts val="2160"/>
              <a:buNone/>
              <a:defRPr b="0" i="0"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53" name="Google Shape;253;p50"/>
          <p:cNvSpPr/>
          <p:nvPr/>
        </p:nvSpPr>
        <p:spPr>
          <a:xfrm>
            <a:off x="5205984" y="0"/>
            <a:ext cx="6986016" cy="68580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54" name="Google Shape;254;p50"/>
          <p:cNvSpPr txBox="1"/>
          <p:nvPr>
            <p:ph idx="2" type="body"/>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anchorCtr="0" anchor="t" bIns="91425"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layout should only be used for developer code. The font used is a monospace font which is ideal for showing code." id="255" name="Google Shape;255;p50"/>
          <p:cNvSpPr txBox="1"/>
          <p:nvPr>
            <p:ph idx="3" type="body"/>
          </p:nvPr>
        </p:nvSpPr>
        <p:spPr>
          <a:xfrm>
            <a:off x="5800725" y="709187"/>
            <a:ext cx="5801961"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59"/>
              <a:buNone/>
              <a:defRPr sz="2399">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799"/>
              <a:buNone/>
              <a:defRPr sz="1999">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sde">
  <p:cSld name="Code Left sde">
    <p:spTree>
      <p:nvGrpSpPr>
        <p:cNvPr id="256" name="Shape 256"/>
        <p:cNvGrpSpPr/>
        <p:nvPr/>
      </p:nvGrpSpPr>
      <p:grpSpPr>
        <a:xfrm>
          <a:off x="0" y="0"/>
          <a:ext cx="0" cy="0"/>
          <a:chOff x="0" y="0"/>
          <a:chExt cx="0" cy="0"/>
        </a:xfrm>
      </p:grpSpPr>
      <p:sp>
        <p:nvSpPr>
          <p:cNvPr id="257" name="Google Shape;257;p51"/>
          <p:cNvSpPr/>
          <p:nvPr/>
        </p:nvSpPr>
        <p:spPr>
          <a:xfrm>
            <a:off x="-2" y="0"/>
            <a:ext cx="6986016" cy="6858000"/>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258" name="Google Shape;258;p51"/>
          <p:cNvSpPr txBox="1"/>
          <p:nvPr>
            <p:ph type="title"/>
          </p:nvPr>
        </p:nvSpPr>
        <p:spPr>
          <a:xfrm>
            <a:off x="7575549" y="457200"/>
            <a:ext cx="4031233" cy="49244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200"/>
              <a:buFont typeface="Quattrocento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51"/>
          <p:cNvSpPr txBox="1"/>
          <p:nvPr>
            <p:ph idx="1" type="body"/>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anchorCtr="0" anchor="t" bIns="91425" lIns="585200" spcFirstLastPara="1" rIns="0" wrap="square" tIns="91425">
            <a:spAutoFit/>
          </a:bodyPr>
          <a:lstStyle>
            <a:lvl1pPr indent="-228600" lvl="0" marL="4572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descr="This layout should only be used for developer code. The font used is a monospace font which is ideal for showing code." id="260" name="Google Shape;260;p51"/>
          <p:cNvSpPr txBox="1"/>
          <p:nvPr>
            <p:ph idx="2" type="body"/>
          </p:nvPr>
        </p:nvSpPr>
        <p:spPr>
          <a:xfrm>
            <a:off x="584199" y="706011"/>
            <a:ext cx="5819775"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59"/>
              <a:buNone/>
              <a:defRPr sz="2399">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799"/>
              <a:buNone/>
              <a:defRPr sz="1999">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19"/>
              <a:buNone/>
              <a:defRPr sz="1799">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61" name="Google Shape;261;p51"/>
          <p:cNvSpPr txBox="1"/>
          <p:nvPr>
            <p:ph idx="3" type="body"/>
          </p:nvPr>
        </p:nvSpPr>
        <p:spPr>
          <a:xfrm>
            <a:off x="7575550" y="1336675"/>
            <a:ext cx="4033838"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lt1"/>
              </a:buClr>
              <a:buSzPts val="2160"/>
              <a:buNone/>
              <a:defRPr b="0" i="0" sz="2400">
                <a:solidFill>
                  <a:schemeClr val="lt1"/>
                </a:solidFill>
                <a:latin typeface="Quattrocento Sans"/>
                <a:ea typeface="Quattrocento Sans"/>
                <a:cs typeface="Quattrocento Sans"/>
                <a:sym typeface="Quattrocento Sans"/>
              </a:defRPr>
            </a:lvl1pPr>
            <a:lvl2pPr indent="-228600" lvl="1" marL="914400" algn="l">
              <a:lnSpc>
                <a:spcPct val="100000"/>
              </a:lnSpc>
              <a:spcBef>
                <a:spcPts val="60"/>
              </a:spcBef>
              <a:spcAft>
                <a:spcPts val="0"/>
              </a:spcAft>
              <a:buClr>
                <a:srgbClr val="2F2F2F"/>
              </a:buClr>
              <a:buSzPts val="2160"/>
              <a:buNone/>
              <a:defRPr b="0" i="0" sz="2400">
                <a:solidFill>
                  <a:srgbClr val="2F2F2F"/>
                </a:solidFill>
                <a:latin typeface="Quattrocento Sans"/>
                <a:ea typeface="Quattrocento Sans"/>
                <a:cs typeface="Quattrocento Sans"/>
                <a:sym typeface="Quattrocento Sans"/>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436">
          <p15:clr>
            <a:srgbClr val="5ACBF0"/>
          </p15:clr>
        </p15:guide>
        <p15:guide id="3" orient="horz" pos="839">
          <p15:clr>
            <a:srgbClr val="5ACBF0"/>
          </p15:clr>
        </p15:guide>
        <p15:guide id="4" pos="4402">
          <p15:clr>
            <a:srgbClr val="5ACBF0"/>
          </p15:clr>
        </p15:guide>
        <p15:guide id="5" pos="4034">
          <p15:clr>
            <a:srgbClr val="5ACBF0"/>
          </p15:clr>
        </p15:guide>
        <p15:guide id="6"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2">
  <p:cSld name="Demo slide 2">
    <p:spTree>
      <p:nvGrpSpPr>
        <p:cNvPr id="262" name="Shape 262"/>
        <p:cNvGrpSpPr/>
        <p:nvPr/>
      </p:nvGrpSpPr>
      <p:grpSpPr>
        <a:xfrm>
          <a:off x="0" y="0"/>
          <a:ext cx="0" cy="0"/>
          <a:chOff x="0" y="0"/>
          <a:chExt cx="0" cy="0"/>
        </a:xfrm>
      </p:grpSpPr>
      <p:sp>
        <p:nvSpPr>
          <p:cNvPr id="263" name="Google Shape;263;p52"/>
          <p:cNvSpPr txBox="1"/>
          <p:nvPr>
            <p:ph idx="1" type="body"/>
          </p:nvPr>
        </p:nvSpPr>
        <p:spPr>
          <a:xfrm>
            <a:off x="562232" y="4653109"/>
            <a:ext cx="5577840" cy="36933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lt1"/>
              </a:buClr>
              <a:buSzPts val="2520"/>
              <a:buNone/>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64" name="Google Shape;264;p52"/>
          <p:cNvSpPr txBox="1"/>
          <p:nvPr/>
        </p:nvSpPr>
        <p:spPr>
          <a:xfrm>
            <a:off x="562232" y="2347217"/>
            <a:ext cx="11302666" cy="1717393"/>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FFFFFF"/>
              </a:buClr>
              <a:buSzPts val="4400"/>
              <a:buFont typeface="Quattrocento Sans"/>
              <a:buNone/>
            </a:pPr>
            <a:r>
              <a:rPr b="0" lang="en-US" sz="4400" cap="none">
                <a:solidFill>
                  <a:srgbClr val="FFFFFF"/>
                </a:solidFill>
                <a:latin typeface="Quattrocento Sans"/>
                <a:ea typeface="Quattrocento Sans"/>
                <a:cs typeface="Quattrocento Sans"/>
                <a:sym typeface="Quattrocento Sans"/>
              </a:rPr>
              <a:t>Demo</a:t>
            </a:r>
            <a:endParaRPr/>
          </a:p>
          <a:p>
            <a:pPr indent="0" lvl="0" marL="0" marR="0" rtl="0" algn="l">
              <a:lnSpc>
                <a:spcPct val="90000"/>
              </a:lnSpc>
              <a:spcBef>
                <a:spcPts val="0"/>
              </a:spcBef>
              <a:spcAft>
                <a:spcPts val="0"/>
              </a:spcAft>
              <a:buClr>
                <a:srgbClr val="091F2C"/>
              </a:buClr>
              <a:buSzPts val="4400"/>
              <a:buFont typeface="Quattrocento Sans"/>
              <a:buNone/>
            </a:pPr>
            <a:r>
              <a:t/>
            </a:r>
            <a:endParaRPr b="0" sz="4400" cap="none">
              <a:solidFill>
                <a:srgbClr val="FFFFFF"/>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FFFFFF"/>
              </a:buClr>
              <a:buSzPts val="3600"/>
              <a:buFont typeface="Quattrocento Sans"/>
              <a:buNone/>
            </a:pPr>
            <a:r>
              <a:rPr b="0" lang="en-US" sz="3600" cap="none">
                <a:solidFill>
                  <a:srgbClr val="FFFFFF"/>
                </a:solidFill>
                <a:latin typeface="Quattrocento Sans"/>
                <a:ea typeface="Quattrocento Sans"/>
                <a:cs typeface="Quattrocento Sans"/>
                <a:sym typeface="Quattrocento Sans"/>
              </a:rPr>
              <a:t>Demo name</a:t>
            </a:r>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53"/>
          <p:cNvSpPr txBox="1"/>
          <p:nvPr>
            <p:ph type="title"/>
          </p:nvPr>
        </p:nvSpPr>
        <p:spPr>
          <a:xfrm>
            <a:off x="585216" y="2980408"/>
            <a:ext cx="6675120" cy="5539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4000"/>
              <a:buFont typeface="Quattrocento Sans"/>
              <a:buNone/>
              <a:defRPr b="0" sz="40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spTree>
      <p:nvGrpSpPr>
        <p:cNvPr id="267" name="Shape 267"/>
        <p:cNvGrpSpPr/>
        <p:nvPr/>
      </p:nvGrpSpPr>
      <p:grpSpPr>
        <a:xfrm>
          <a:off x="0" y="0"/>
          <a:ext cx="0" cy="0"/>
          <a:chOff x="0" y="0"/>
          <a:chExt cx="0" cy="0"/>
        </a:xfrm>
      </p:grpSpPr>
      <p:sp>
        <p:nvSpPr>
          <p:cNvPr id="268" name="Google Shape;268;p54"/>
          <p:cNvSpPr txBox="1"/>
          <p:nvPr>
            <p:ph type="title"/>
          </p:nvPr>
        </p:nvSpPr>
        <p:spPr>
          <a:xfrm>
            <a:off x="585216" y="2980408"/>
            <a:ext cx="9144000" cy="5539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4000"/>
              <a:buFont typeface="Quattrocento Sans"/>
              <a:buNone/>
              <a:defRPr b="0" sz="40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solidFill>
          <a:schemeClr val="dk2"/>
        </a:solidFill>
      </p:bgPr>
    </p:bg>
    <p:spTree>
      <p:nvGrpSpPr>
        <p:cNvPr id="269" name="Shape 269"/>
        <p:cNvGrpSpPr/>
        <p:nvPr/>
      </p:nvGrpSpPr>
      <p:grpSpPr>
        <a:xfrm>
          <a:off x="0" y="0"/>
          <a:ext cx="0" cy="0"/>
          <a:chOff x="0" y="0"/>
          <a:chExt cx="0" cy="0"/>
        </a:xfrm>
      </p:grpSpPr>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dk2"/>
        </a:solidFill>
      </p:bgPr>
    </p:bg>
    <p:spTree>
      <p:nvGrpSpPr>
        <p:cNvPr id="270" name="Shape 270"/>
        <p:cNvGrpSpPr/>
        <p:nvPr/>
      </p:nvGrpSpPr>
      <p:grpSpPr>
        <a:xfrm>
          <a:off x="0" y="0"/>
          <a:ext cx="0" cy="0"/>
          <a:chOff x="0" y="0"/>
          <a:chExt cx="0" cy="0"/>
        </a:xfrm>
      </p:grpSpPr>
      <p:sp>
        <p:nvSpPr>
          <p:cNvPr descr="This is a copyright notice that should be included on the final slide." id="271" name="Google Shape;271;p56"/>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All rights reserved. </a:t>
            </a:r>
            <a:endParaRPr/>
          </a:p>
        </p:txBody>
      </p:sp>
      <p:pic>
        <p:nvPicPr>
          <p:cNvPr descr="Microsoft logo white text version" id="272" name="Google Shape;272;p56"/>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Notes slide Layout">
  <p:cSld name="Black Notes slide Layout">
    <p:spTree>
      <p:nvGrpSpPr>
        <p:cNvPr id="273" name="Shape 273"/>
        <p:cNvGrpSpPr/>
        <p:nvPr/>
      </p:nvGrpSpPr>
      <p:grpSpPr>
        <a:xfrm>
          <a:off x="0" y="0"/>
          <a:ext cx="0" cy="0"/>
          <a:chOff x="0" y="0"/>
          <a:chExt cx="0" cy="0"/>
        </a:xfrm>
      </p:grpSpPr>
      <p:sp>
        <p:nvSpPr>
          <p:cNvPr id="274" name="Google Shape;274;p5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57"/>
          <p:cNvSpPr txBox="1"/>
          <p:nvPr>
            <p:ph idx="1" type="body"/>
          </p:nvPr>
        </p:nvSpPr>
        <p:spPr>
          <a:xfrm>
            <a:off x="584200" y="1436688"/>
            <a:ext cx="11018838" cy="2215991"/>
          </a:xfrm>
          <a:prstGeom prst="rect">
            <a:avLst/>
          </a:prstGeom>
          <a:noFill/>
          <a:ln>
            <a:noFill/>
          </a:ln>
        </p:spPr>
        <p:txBody>
          <a:bodyPr anchorCtr="0" anchor="t" bIns="0" lIns="0" spcFirstLastPara="1" rIns="0" wrap="square" tIns="0">
            <a:spAutoFit/>
          </a:bodyPr>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76" name="Google Shape;276;p57"/>
          <p:cNvSpPr txBox="1"/>
          <p:nvPr>
            <p:ph idx="2" type="body"/>
          </p:nvPr>
        </p:nvSpPr>
        <p:spPr>
          <a:xfrm>
            <a:off x="1" y="6269038"/>
            <a:ext cx="12192001" cy="588963"/>
          </a:xfrm>
          <a:prstGeom prst="rect">
            <a:avLst/>
          </a:prstGeom>
          <a:solidFill>
            <a:srgbClr val="FFFF99"/>
          </a:solidFill>
          <a:ln>
            <a:noFill/>
          </a:ln>
        </p:spPr>
        <p:txBody>
          <a:bodyPr anchorCtr="0" anchor="b" bIns="45700" lIns="155450" spcFirstLastPara="1" rIns="155450" wrap="square" tIns="77725">
            <a:noAutofit/>
          </a:bodyPr>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 pattern">
  <p:cSld name="Test pattern">
    <p:spTree>
      <p:nvGrpSpPr>
        <p:cNvPr id="277" name="Shape 277"/>
        <p:cNvGrpSpPr/>
        <p:nvPr/>
      </p:nvGrpSpPr>
      <p:grpSpPr>
        <a:xfrm>
          <a:off x="0" y="0"/>
          <a:ext cx="0" cy="0"/>
          <a:chOff x="0" y="0"/>
          <a:chExt cx="0" cy="0"/>
        </a:xfrm>
      </p:grpSpPr>
      <p:pic>
        <p:nvPicPr>
          <p:cNvPr id="278" name="Google Shape;278;p58"/>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lkin">
  <p:cSld name="Walk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14"/>
          <p:cNvSpPr/>
          <p:nvPr/>
        </p:nvSpPr>
        <p:spPr>
          <a:xfrm>
            <a:off x="529053" y="2663856"/>
            <a:ext cx="3414297" cy="1504926"/>
          </a:xfrm>
          <a:custGeom>
            <a:rect b="b" l="l" r="r" t="t"/>
            <a:pathLst>
              <a:path extrusionOk="0" h="1458087" w="3308032">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765">
              <a:solidFill>
                <a:schemeClr val="lt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25" name="Shape 25"/>
        <p:cNvGrpSpPr/>
        <p:nvPr/>
      </p:nvGrpSpPr>
      <p:grpSpPr>
        <a:xfrm>
          <a:off x="0" y="0"/>
          <a:ext cx="0" cy="0"/>
          <a:chOff x="0" y="0"/>
          <a:chExt cx="0" cy="0"/>
        </a:xfrm>
      </p:grpSpPr>
      <p:sp>
        <p:nvSpPr>
          <p:cNvPr id="26" name="Google Shape;26;p15"/>
          <p:cNvSpPr txBox="1"/>
          <p:nvPr>
            <p:ph type="title"/>
          </p:nvPr>
        </p:nvSpPr>
        <p:spPr>
          <a:xfrm>
            <a:off x="584200" y="2918223"/>
            <a:ext cx="9144000" cy="615553"/>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body"/>
          </p:nvPr>
        </p:nvSpPr>
        <p:spPr>
          <a:xfrm>
            <a:off x="584200" y="3962400"/>
            <a:ext cx="9144000" cy="27699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620"/>
              <a:buNone/>
              <a:defRPr sz="18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Microsoft logo white text version" id="28" name="Google Shape;28;p15"/>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16"/>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6"/>
          <p:cNvSpPr txBox="1"/>
          <p:nvPr>
            <p:ph idx="1" type="body"/>
          </p:nvPr>
        </p:nvSpPr>
        <p:spPr>
          <a:xfrm>
            <a:off x="584200" y="1435100"/>
            <a:ext cx="11018838" cy="4833938"/>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560"/>
              </a:spcBef>
              <a:spcAft>
                <a:spcPts val="0"/>
              </a:spcAft>
              <a:buClr>
                <a:schemeClr val="lt1"/>
              </a:buClr>
              <a:buSzPts val="2520"/>
              <a:buChar char="·"/>
              <a:defRPr>
                <a:solidFill>
                  <a:schemeClr val="lt1"/>
                </a:solidFill>
              </a:defRPr>
            </a:lvl1pPr>
            <a:lvl2pPr indent="-342900" lvl="1" marL="914400" algn="l">
              <a:lnSpc>
                <a:spcPct val="100000"/>
              </a:lnSpc>
              <a:spcBef>
                <a:spcPts val="400"/>
              </a:spcBef>
              <a:spcAft>
                <a:spcPts val="0"/>
              </a:spcAft>
              <a:buClr>
                <a:schemeClr val="lt1"/>
              </a:buClr>
              <a:buSzPts val="1800"/>
              <a:buChar char="·"/>
              <a:defRPr>
                <a:solidFill>
                  <a:schemeClr val="lt1"/>
                </a:solidFill>
              </a:defRPr>
            </a:lvl2pPr>
            <a:lvl3pPr indent="-320039" lvl="2" marL="1371600" algn="l">
              <a:lnSpc>
                <a:spcPct val="100000"/>
              </a:lnSpc>
              <a:spcBef>
                <a:spcPts val="320"/>
              </a:spcBef>
              <a:spcAft>
                <a:spcPts val="0"/>
              </a:spcAft>
              <a:buClr>
                <a:schemeClr val="lt1"/>
              </a:buClr>
              <a:buSzPts val="1440"/>
              <a:buChar char="·"/>
              <a:defRPr>
                <a:solidFill>
                  <a:schemeClr val="lt1"/>
                </a:solidFill>
              </a:defRPr>
            </a:lvl3pPr>
            <a:lvl4pPr indent="-308610" lvl="3" marL="1828800" algn="l">
              <a:lnSpc>
                <a:spcPct val="100000"/>
              </a:lnSpc>
              <a:spcBef>
                <a:spcPts val="280"/>
              </a:spcBef>
              <a:spcAft>
                <a:spcPts val="0"/>
              </a:spcAft>
              <a:buClr>
                <a:schemeClr val="lt1"/>
              </a:buClr>
              <a:buSzPts val="1260"/>
              <a:buChar char="·"/>
              <a:defRPr>
                <a:solidFill>
                  <a:schemeClr val="lt1"/>
                </a:solidFill>
              </a:defRPr>
            </a:lvl4pPr>
            <a:lvl5pPr indent="-308610" lvl="4" marL="2286000" algn="l">
              <a:lnSpc>
                <a:spcPct val="100000"/>
              </a:lnSpc>
              <a:spcBef>
                <a:spcPts val="280"/>
              </a:spcBef>
              <a:spcAft>
                <a:spcPts val="0"/>
              </a:spcAft>
              <a:buClr>
                <a:schemeClr val="lt1"/>
              </a:buClr>
              <a:buSzPts val="1260"/>
              <a:buChar char="·"/>
              <a:defRPr>
                <a:solidFill>
                  <a:schemeClr val="lt1"/>
                </a:solidFill>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2" name="Google Shape;32;p16"/>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33" name="Shape 33"/>
        <p:cNvGrpSpPr/>
        <p:nvPr/>
      </p:nvGrpSpPr>
      <p:grpSpPr>
        <a:xfrm>
          <a:off x="0" y="0"/>
          <a:ext cx="0" cy="0"/>
          <a:chOff x="0" y="0"/>
          <a:chExt cx="0" cy="0"/>
        </a:xfrm>
      </p:grpSpPr>
      <p:sp>
        <p:nvSpPr>
          <p:cNvPr id="34" name="Google Shape;34;p1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lt1"/>
              </a:buClr>
              <a:buSzPts val="2520"/>
              <a:buNone/>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36" name="Shape 36"/>
        <p:cNvGrpSpPr/>
        <p:nvPr/>
      </p:nvGrpSpPr>
      <p:grpSpPr>
        <a:xfrm>
          <a:off x="0" y="0"/>
          <a:ext cx="0" cy="0"/>
          <a:chOff x="0" y="0"/>
          <a:chExt cx="0" cy="0"/>
        </a:xfrm>
      </p:grpSpPr>
      <p:sp>
        <p:nvSpPr>
          <p:cNvPr id="37" name="Google Shape;37;p1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
          <p:cNvSpPr txBox="1"/>
          <p:nvPr>
            <p:ph idx="1" type="body"/>
          </p:nvPr>
        </p:nvSpPr>
        <p:spPr>
          <a:xfrm>
            <a:off x="584200" y="1435100"/>
            <a:ext cx="5211763" cy="4833938"/>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39" name="Google Shape;39;p18"/>
          <p:cNvSpPr txBox="1"/>
          <p:nvPr>
            <p:ph idx="2" type="body"/>
          </p:nvPr>
        </p:nvSpPr>
        <p:spPr>
          <a:xfrm>
            <a:off x="6389688" y="1435100"/>
            <a:ext cx="5219700" cy="4833938"/>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0" name="Google Shape;40;p18"/>
          <p:cNvSpPr txBox="1"/>
          <p:nvPr/>
        </p:nvSpPr>
        <p:spPr>
          <a:xfrm>
            <a:off x="12355721" y="-203944"/>
            <a:ext cx="577081" cy="15388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theme" Target="../theme/theme1.xml"/><Relationship Id="rId50" Type="http://schemas.openxmlformats.org/officeDocument/2006/relationships/slideLayout" Target="../slideLayouts/slideLayout4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pic>
        <p:nvPicPr>
          <p:cNvPr id="12" name="Google Shape;12;p9"/>
          <p:cNvPicPr preferRelativeResize="0"/>
          <p:nvPr/>
        </p:nvPicPr>
        <p:blipFill rotWithShape="1">
          <a:blip r:embed="rId1">
            <a:alphaModFix/>
          </a:blip>
          <a:srcRect b="0" l="0" r="0" t="0"/>
          <a:stretch/>
        </p:blipFill>
        <p:spPr>
          <a:xfrm rot="5400000">
            <a:off x="9509919" y="2743200"/>
            <a:ext cx="6858000" cy="1371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guide id="9"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6.jpg"/><Relationship Id="rId4" Type="http://schemas.openxmlformats.org/officeDocument/2006/relationships/hyperlink" Target="http://linkedin.com/in/polescolano" TargetMode="External"/><Relationship Id="rId5" Type="http://schemas.openxmlformats.org/officeDocument/2006/relationships/hyperlink" Target="http://polescolano.github.io/Blo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9.gif"/><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
          <p:cNvSpPr txBox="1"/>
          <p:nvPr>
            <p:ph type="title"/>
          </p:nvPr>
        </p:nvSpPr>
        <p:spPr>
          <a:xfrm>
            <a:off x="562232" y="2136634"/>
            <a:ext cx="6069300" cy="30168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Clr>
                <a:schemeClr val="lt1"/>
              </a:buClr>
              <a:buSzPts val="4000"/>
              <a:buFont typeface="Quattrocento Sans"/>
              <a:buNone/>
            </a:pPr>
            <a:r>
              <a:rPr lang="en-US" sz="3800">
                <a:solidFill>
                  <a:srgbClr val="000000"/>
                </a:solidFill>
              </a:rPr>
              <a:t>Potenciando la Inteligencia Artificial en Power Platform: AI Builder y ChatGPT en Acción</a:t>
            </a:r>
            <a:endParaRPr sz="3800">
              <a:solidFill>
                <a:srgbClr val="000000"/>
              </a:solidFill>
            </a:endParaRPr>
          </a:p>
          <a:p>
            <a:pPr indent="0" lvl="0" marL="0" rtl="0" algn="l">
              <a:lnSpc>
                <a:spcPct val="100000"/>
              </a:lnSpc>
              <a:spcBef>
                <a:spcPts val="0"/>
              </a:spcBef>
              <a:spcAft>
                <a:spcPts val="0"/>
              </a:spcAft>
              <a:buClr>
                <a:schemeClr val="lt1"/>
              </a:buClr>
              <a:buSzPts val="4400"/>
              <a:buFont typeface="Play"/>
              <a:buNone/>
            </a:pPr>
            <a:r>
              <a:t/>
            </a:r>
            <a:endParaRPr sz="4400"/>
          </a:p>
        </p:txBody>
      </p:sp>
      <p:sp>
        <p:nvSpPr>
          <p:cNvPr id="288" name="Google Shape;288;p1"/>
          <p:cNvSpPr txBox="1"/>
          <p:nvPr>
            <p:ph idx="1" type="body"/>
          </p:nvPr>
        </p:nvSpPr>
        <p:spPr>
          <a:xfrm>
            <a:off x="562232" y="4653109"/>
            <a:ext cx="5577840" cy="369332"/>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2160"/>
              <a:buNone/>
            </a:pPr>
            <a:r>
              <a:rPr lang="en-US" sz="2400"/>
              <a:t>Pol Escolano</a:t>
            </a:r>
            <a:endParaRPr sz="3200"/>
          </a:p>
        </p:txBody>
      </p:sp>
      <p:pic>
        <p:nvPicPr>
          <p:cNvPr descr="A logo with a city in the background" id="289" name="Google Shape;289;p1"/>
          <p:cNvPicPr preferRelativeResize="0"/>
          <p:nvPr/>
        </p:nvPicPr>
        <p:blipFill rotWithShape="1">
          <a:blip r:embed="rId3">
            <a:alphaModFix/>
          </a:blip>
          <a:srcRect b="0" l="0" r="0" t="0"/>
          <a:stretch/>
        </p:blipFill>
        <p:spPr>
          <a:xfrm>
            <a:off x="4637158" y="635064"/>
            <a:ext cx="8780414" cy="4943927"/>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2e4274ddf52_0_7"/>
          <p:cNvPicPr preferRelativeResize="0"/>
          <p:nvPr/>
        </p:nvPicPr>
        <p:blipFill rotWithShape="1">
          <a:blip r:embed="rId3">
            <a:alphaModFix/>
          </a:blip>
          <a:srcRect b="0" l="0" r="546" t="0"/>
          <a:stretch/>
        </p:blipFill>
        <p:spPr>
          <a:xfrm>
            <a:off x="819838" y="445813"/>
            <a:ext cx="10552325" cy="596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2e4274ddf52_0_12"/>
          <p:cNvPicPr preferRelativeResize="0"/>
          <p:nvPr/>
        </p:nvPicPr>
        <p:blipFill>
          <a:blip r:embed="rId3">
            <a:alphaModFix/>
          </a:blip>
          <a:stretch>
            <a:fillRect/>
          </a:stretch>
        </p:blipFill>
        <p:spPr>
          <a:xfrm>
            <a:off x="776388" y="443362"/>
            <a:ext cx="10639224" cy="5971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g3412267d8c0_0_5"/>
          <p:cNvPicPr preferRelativeResize="0"/>
          <p:nvPr/>
        </p:nvPicPr>
        <p:blipFill>
          <a:blip r:embed="rId3">
            <a:alphaModFix/>
          </a:blip>
          <a:stretch>
            <a:fillRect/>
          </a:stretch>
        </p:blipFill>
        <p:spPr>
          <a:xfrm>
            <a:off x="2204350" y="152400"/>
            <a:ext cx="7783305" cy="6553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2e4274ddf52_0_20"/>
          <p:cNvPicPr preferRelativeResize="0"/>
          <p:nvPr/>
        </p:nvPicPr>
        <p:blipFill>
          <a:blip r:embed="rId3">
            <a:alphaModFix/>
          </a:blip>
          <a:stretch>
            <a:fillRect/>
          </a:stretch>
        </p:blipFill>
        <p:spPr>
          <a:xfrm>
            <a:off x="837124" y="477450"/>
            <a:ext cx="10517748" cy="5903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g3412267d8c0_0_9"/>
          <p:cNvPicPr preferRelativeResize="0"/>
          <p:nvPr/>
        </p:nvPicPr>
        <p:blipFill>
          <a:blip r:embed="rId3">
            <a:alphaModFix/>
          </a:blip>
          <a:stretch>
            <a:fillRect/>
          </a:stretch>
        </p:blipFill>
        <p:spPr>
          <a:xfrm>
            <a:off x="2791425" y="152400"/>
            <a:ext cx="6609157" cy="6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33dddbff4fb_0_6"/>
          <p:cNvPicPr preferRelativeResize="0"/>
          <p:nvPr/>
        </p:nvPicPr>
        <p:blipFill>
          <a:blip r:embed="rId3">
            <a:alphaModFix/>
          </a:blip>
          <a:stretch>
            <a:fillRect/>
          </a:stretch>
        </p:blipFill>
        <p:spPr>
          <a:xfrm>
            <a:off x="152400" y="152400"/>
            <a:ext cx="2615325" cy="1818775"/>
          </a:xfrm>
          <a:prstGeom prst="rect">
            <a:avLst/>
          </a:prstGeom>
          <a:noFill/>
          <a:ln>
            <a:noFill/>
          </a:ln>
        </p:spPr>
      </p:pic>
      <p:pic>
        <p:nvPicPr>
          <p:cNvPr id="403" name="Google Shape;403;g33dddbff4fb_0_6"/>
          <p:cNvPicPr preferRelativeResize="0"/>
          <p:nvPr/>
        </p:nvPicPr>
        <p:blipFill>
          <a:blip r:embed="rId4">
            <a:alphaModFix/>
          </a:blip>
          <a:stretch>
            <a:fillRect/>
          </a:stretch>
        </p:blipFill>
        <p:spPr>
          <a:xfrm>
            <a:off x="152400" y="1926900"/>
            <a:ext cx="2615325" cy="4918400"/>
          </a:xfrm>
          <a:prstGeom prst="rect">
            <a:avLst/>
          </a:prstGeom>
          <a:noFill/>
          <a:ln>
            <a:noFill/>
          </a:ln>
        </p:spPr>
      </p:pic>
      <p:sp>
        <p:nvSpPr>
          <p:cNvPr id="404" name="Google Shape;404;g33dddbff4fb_0_6"/>
          <p:cNvSpPr txBox="1"/>
          <p:nvPr/>
        </p:nvSpPr>
        <p:spPr>
          <a:xfrm>
            <a:off x="3122625" y="342400"/>
            <a:ext cx="4231200" cy="54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1000">
                <a:solidFill>
                  <a:schemeClr val="lt1"/>
                </a:solidFill>
              </a:rPr>
              <a:t>3. Procesamiento de Contratos y Documentos Legales</a:t>
            </a:r>
            <a:br>
              <a:rPr b="1" lang="en-US" sz="1000">
                <a:solidFill>
                  <a:schemeClr val="lt1"/>
                </a:solidFill>
              </a:rPr>
            </a:br>
            <a:br>
              <a:rPr b="1" lang="en-US" sz="1000">
                <a:solidFill>
                  <a:schemeClr val="lt1"/>
                </a:solidFill>
              </a:rPr>
            </a:br>
            <a:r>
              <a:rPr lang="en-US" sz="1000">
                <a:solidFill>
                  <a:schemeClr val="lt1"/>
                </a:solidFill>
              </a:rPr>
              <a:t>📑 </a:t>
            </a:r>
            <a:r>
              <a:rPr b="1" lang="en-US" sz="1000">
                <a:solidFill>
                  <a:schemeClr val="lt1"/>
                </a:solidFill>
              </a:rPr>
              <a:t>Caso</a:t>
            </a:r>
            <a:r>
              <a:rPr lang="en-US" sz="1000">
                <a:solidFill>
                  <a:schemeClr val="lt1"/>
                </a:solidFill>
              </a:rPr>
              <a:t>: El departamento legal necesita revisar y registrar datos clave de contratos.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El </a:t>
            </a:r>
            <a:r>
              <a:rPr b="1" lang="en-US" sz="1000">
                <a:solidFill>
                  <a:schemeClr val="lt1"/>
                </a:solidFill>
              </a:rPr>
              <a:t>Reconocimiento de Entidades Personalizado</a:t>
            </a:r>
            <a:r>
              <a:rPr lang="en-US" sz="1000">
                <a:solidFill>
                  <a:schemeClr val="lt1"/>
                </a:solidFill>
              </a:rPr>
              <a:t> extrae cláusulas, nombres de clientes o fechas importantes de contratos en PDF, reduciendo el tiempo de análisis.</a:t>
            </a:r>
            <a:endParaRPr sz="1000">
              <a:solidFill>
                <a:schemeClr val="lt1"/>
              </a:solidFill>
            </a:endParaRPr>
          </a:p>
          <a:p>
            <a:pPr indent="0" lvl="0" marL="0" rtl="0" algn="l">
              <a:lnSpc>
                <a:spcPct val="115000"/>
              </a:lnSpc>
              <a:spcBef>
                <a:spcPts val="400"/>
              </a:spcBef>
              <a:spcAft>
                <a:spcPts val="0"/>
              </a:spcAft>
              <a:buNone/>
            </a:pPr>
            <a:r>
              <a:t/>
            </a:r>
            <a:endParaRPr sz="1000">
              <a:solidFill>
                <a:schemeClr val="lt1"/>
              </a:solidFill>
            </a:endParaRPr>
          </a:p>
          <a:p>
            <a:pPr indent="0" lvl="0" marL="0" rtl="0" algn="l">
              <a:lnSpc>
                <a:spcPct val="115000"/>
              </a:lnSpc>
              <a:spcBef>
                <a:spcPts val="1400"/>
              </a:spcBef>
              <a:spcAft>
                <a:spcPts val="0"/>
              </a:spcAft>
              <a:buNone/>
            </a:pPr>
            <a:r>
              <a:rPr b="1" lang="en-US" sz="1000">
                <a:solidFill>
                  <a:schemeClr val="lt1"/>
                </a:solidFill>
              </a:rPr>
              <a:t>4. Detección de Objetos en Almacenes o Producción</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Una empresa quiere hacer control de inventario automático.</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Creas un modelo de </a:t>
            </a:r>
            <a:r>
              <a:rPr b="1" lang="en-US" sz="1000">
                <a:solidFill>
                  <a:schemeClr val="lt1"/>
                </a:solidFill>
              </a:rPr>
              <a:t>Detección de Objetos</a:t>
            </a:r>
            <a:r>
              <a:rPr lang="en-US" sz="1000">
                <a:solidFill>
                  <a:schemeClr val="lt1"/>
                </a:solidFill>
              </a:rPr>
              <a:t> que identifica productos en imágenes o vídeos desde una app en </a:t>
            </a:r>
            <a:r>
              <a:rPr b="1" lang="en-US" sz="1000">
                <a:solidFill>
                  <a:schemeClr val="lt1"/>
                </a:solidFill>
              </a:rPr>
              <a:t>Power Apps</a:t>
            </a:r>
            <a:r>
              <a:rPr lang="en-US" sz="1000">
                <a:solidFill>
                  <a:schemeClr val="lt1"/>
                </a:solidFill>
              </a:rPr>
              <a:t>, facilitando el conteo y control de stock.</a:t>
            </a:r>
            <a:endParaRPr sz="1000">
              <a:solidFill>
                <a:schemeClr val="lt1"/>
              </a:solidFill>
            </a:endParaRPr>
          </a:p>
          <a:p>
            <a:pPr indent="0" lvl="0" marL="0" rtl="0" algn="l">
              <a:lnSpc>
                <a:spcPct val="115000"/>
              </a:lnSpc>
              <a:spcBef>
                <a:spcPts val="1200"/>
              </a:spcBef>
              <a:spcAft>
                <a:spcPts val="0"/>
              </a:spcAft>
              <a:buNone/>
            </a:pPr>
            <a:r>
              <a:t/>
            </a:r>
            <a:endParaRPr sz="1000">
              <a:solidFill>
                <a:schemeClr val="lt1"/>
              </a:solidFill>
            </a:endParaRPr>
          </a:p>
          <a:p>
            <a:pPr indent="0" lvl="0" marL="0" rtl="0" algn="l">
              <a:lnSpc>
                <a:spcPct val="115000"/>
              </a:lnSpc>
              <a:spcBef>
                <a:spcPts val="1400"/>
              </a:spcBef>
              <a:spcAft>
                <a:spcPts val="0"/>
              </a:spcAft>
              <a:buNone/>
            </a:pPr>
            <a:r>
              <a:rPr b="1" lang="en-US" sz="1000">
                <a:solidFill>
                  <a:schemeClr val="lt1"/>
                </a:solidFill>
              </a:rPr>
              <a:t>5. Reconocimiento de Tickets y Recibos de Gasto</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El departamento de finanzas necesita validar y registrar los gastos de empleados.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Se usa el modelo </a:t>
            </a:r>
            <a:r>
              <a:rPr b="1" lang="en-US" sz="1000">
                <a:solidFill>
                  <a:schemeClr val="lt1"/>
                </a:solidFill>
              </a:rPr>
              <a:t>Procesamiento de Documentos</a:t>
            </a:r>
            <a:r>
              <a:rPr lang="en-US" sz="1000">
                <a:solidFill>
                  <a:schemeClr val="lt1"/>
                </a:solidFill>
              </a:rPr>
              <a:t> para leer automáticamente tickets de restaurantes, hoteles o transportes, y registrar los importes en el sistema de gestión.</a:t>
            </a:r>
            <a:endParaRPr sz="1000">
              <a:solidFill>
                <a:schemeClr val="lt1"/>
              </a:solidFill>
            </a:endParaRPr>
          </a:p>
          <a:p>
            <a:pPr indent="0" lvl="0" marL="0" rtl="0" algn="l">
              <a:lnSpc>
                <a:spcPct val="115000"/>
              </a:lnSpc>
              <a:spcBef>
                <a:spcPts val="1200"/>
              </a:spcBef>
              <a:spcAft>
                <a:spcPts val="0"/>
              </a:spcAft>
              <a:buNone/>
            </a:pPr>
            <a:r>
              <a:t/>
            </a:r>
            <a:endParaRPr sz="1000">
              <a:solidFill>
                <a:schemeClr val="lt1"/>
              </a:solidFill>
            </a:endParaRPr>
          </a:p>
          <a:p>
            <a:pPr indent="0" lvl="0" marL="0" rtl="0" algn="l">
              <a:lnSpc>
                <a:spcPct val="115000"/>
              </a:lnSpc>
              <a:spcBef>
                <a:spcPts val="1400"/>
              </a:spcBef>
              <a:spcAft>
                <a:spcPts val="0"/>
              </a:spcAft>
              <a:buNone/>
            </a:pPr>
            <a:r>
              <a:rPr b="1" lang="en-US" sz="1000">
                <a:solidFill>
                  <a:schemeClr val="lt1"/>
                </a:solidFill>
              </a:rPr>
              <a:t>6. Predicción de Impagos</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Una empresa quiere prever qué facturas corren riesgo de no pagarse a tiempo.</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Con el modelo de </a:t>
            </a:r>
            <a:r>
              <a:rPr b="1" lang="en-US" sz="1000">
                <a:solidFill>
                  <a:schemeClr val="lt1"/>
                </a:solidFill>
              </a:rPr>
              <a:t>Predicción</a:t>
            </a:r>
            <a:r>
              <a:rPr lang="en-US" sz="1000">
                <a:solidFill>
                  <a:schemeClr val="lt1"/>
                </a:solidFill>
              </a:rPr>
              <a:t>, analizan datos históricos de pagos y generan alertas cuando detecta alto riesgo de impago, permitiendo actuar antes.</a:t>
            </a:r>
            <a:endParaRPr sz="1000">
              <a:solidFill>
                <a:schemeClr val="lt1"/>
              </a:solidFill>
            </a:endParaRPr>
          </a:p>
          <a:p>
            <a:pPr indent="0" lvl="0" marL="0" rtl="0" algn="l">
              <a:spcBef>
                <a:spcPts val="1200"/>
              </a:spcBef>
              <a:spcAft>
                <a:spcPts val="0"/>
              </a:spcAft>
              <a:buNone/>
            </a:pPr>
            <a:r>
              <a:t/>
            </a:r>
            <a:endParaRPr sz="1000">
              <a:solidFill>
                <a:schemeClr val="lt1"/>
              </a:solidFill>
              <a:latin typeface="Quattrocento Sans"/>
              <a:ea typeface="Quattrocento Sans"/>
              <a:cs typeface="Quattrocento Sans"/>
              <a:sym typeface="Quattrocento Sans"/>
            </a:endParaRPr>
          </a:p>
        </p:txBody>
      </p:sp>
      <p:sp>
        <p:nvSpPr>
          <p:cNvPr id="405" name="Google Shape;405;g33dddbff4fb_0_6"/>
          <p:cNvSpPr txBox="1"/>
          <p:nvPr/>
        </p:nvSpPr>
        <p:spPr>
          <a:xfrm>
            <a:off x="7898350" y="342400"/>
            <a:ext cx="4231200" cy="54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1000">
                <a:solidFill>
                  <a:schemeClr val="lt1"/>
                </a:solidFill>
              </a:rPr>
              <a:t>7. Análisis Automático de Opiniones de Clientes</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El área de marketing recopila encuestas y comentarios en redes sociales.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El </a:t>
            </a:r>
            <a:r>
              <a:rPr b="1" lang="en-US" sz="1000">
                <a:solidFill>
                  <a:schemeClr val="lt1"/>
                </a:solidFill>
              </a:rPr>
              <a:t>Análisis de Sentimiento</a:t>
            </a:r>
            <a:r>
              <a:rPr lang="en-US" sz="1000">
                <a:solidFill>
                  <a:schemeClr val="lt1"/>
                </a:solidFill>
              </a:rPr>
              <a:t> analiza automáticamente el tono positivo o negativo de los comentarios y genera reportes en </a:t>
            </a:r>
            <a:r>
              <a:rPr b="1" lang="en-US" sz="1000">
                <a:solidFill>
                  <a:schemeClr val="lt1"/>
                </a:solidFill>
              </a:rPr>
              <a:t>Power BI</a:t>
            </a:r>
            <a:r>
              <a:rPr lang="en-US" sz="1000">
                <a:solidFill>
                  <a:schemeClr val="lt1"/>
                </a:solidFill>
              </a:rPr>
              <a:t>, ayudando a medir la satisfacción del cliente.</a:t>
            </a:r>
            <a:br>
              <a:rPr lang="en-US" sz="1000">
                <a:solidFill>
                  <a:schemeClr val="lt1"/>
                </a:solidFill>
              </a:rPr>
            </a:br>
            <a:endParaRPr sz="1000">
              <a:solidFill>
                <a:schemeClr val="lt1"/>
              </a:solidFill>
            </a:endParaRPr>
          </a:p>
          <a:p>
            <a:pPr indent="0" lvl="0" marL="0" rtl="0" algn="l">
              <a:lnSpc>
                <a:spcPct val="115000"/>
              </a:lnSpc>
              <a:spcBef>
                <a:spcPts val="1400"/>
              </a:spcBef>
              <a:spcAft>
                <a:spcPts val="0"/>
              </a:spcAft>
              <a:buNone/>
            </a:pPr>
            <a:r>
              <a:rPr b="1" lang="en-US" sz="1000">
                <a:solidFill>
                  <a:schemeClr val="lt1"/>
                </a:solidFill>
              </a:rPr>
              <a:t>8. Verificación de Identidad en Procesos de Alta</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Una empresa necesita verificar documentos de identidad en la alta de clientes.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A través de </a:t>
            </a:r>
            <a:r>
              <a:rPr b="1" lang="en-US" sz="1000">
                <a:solidFill>
                  <a:schemeClr val="lt1"/>
                </a:solidFill>
              </a:rPr>
              <a:t>Reconocimiento de Texto (OCR)</a:t>
            </a:r>
            <a:r>
              <a:rPr lang="en-US" sz="1000">
                <a:solidFill>
                  <a:schemeClr val="lt1"/>
                </a:solidFill>
              </a:rPr>
              <a:t>, extraes la información de un DNI o pasaporte y la comparas con la base de datos para validar la identidad en tiempo real.</a:t>
            </a:r>
            <a:endParaRPr sz="1000">
              <a:solidFill>
                <a:schemeClr val="lt1"/>
              </a:solidFill>
            </a:endParaRPr>
          </a:p>
          <a:p>
            <a:pPr indent="0" lvl="0" marL="0" rtl="0" algn="l">
              <a:lnSpc>
                <a:spcPct val="115000"/>
              </a:lnSpc>
              <a:spcBef>
                <a:spcPts val="1400"/>
              </a:spcBef>
              <a:spcAft>
                <a:spcPts val="0"/>
              </a:spcAft>
              <a:buNone/>
            </a:pPr>
            <a:br>
              <a:rPr b="1" lang="en-US" sz="1000">
                <a:solidFill>
                  <a:schemeClr val="lt1"/>
                </a:solidFill>
              </a:rPr>
            </a:br>
            <a:r>
              <a:rPr b="1" lang="en-US" sz="1000">
                <a:solidFill>
                  <a:schemeClr val="lt1"/>
                </a:solidFill>
              </a:rPr>
              <a:t>9. Validación de Formularios Firmados</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Recursos Humanos gestiona la firma de documentos por parte de empleados (contratos, políticas internas).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Usas el </a:t>
            </a:r>
            <a:r>
              <a:rPr b="1" lang="en-US" sz="1000">
                <a:solidFill>
                  <a:schemeClr val="lt1"/>
                </a:solidFill>
              </a:rPr>
              <a:t>Reconocimiento de Formularios</a:t>
            </a:r>
            <a:r>
              <a:rPr lang="en-US" sz="1000">
                <a:solidFill>
                  <a:schemeClr val="lt1"/>
                </a:solidFill>
              </a:rPr>
              <a:t> para comprobar que todos los campos necesarios han sido completados y el documento está firmado antes de almacenarlo.</a:t>
            </a:r>
            <a:endParaRPr sz="1000">
              <a:solidFill>
                <a:schemeClr val="lt1"/>
              </a:solidFill>
            </a:endParaRPr>
          </a:p>
          <a:p>
            <a:pPr indent="0" lvl="0" marL="0" rtl="0" algn="l">
              <a:lnSpc>
                <a:spcPct val="115000"/>
              </a:lnSpc>
              <a:spcBef>
                <a:spcPts val="1400"/>
              </a:spcBef>
              <a:spcAft>
                <a:spcPts val="0"/>
              </a:spcAft>
              <a:buNone/>
            </a:pPr>
            <a:br>
              <a:rPr b="1" lang="en-US" sz="1000">
                <a:solidFill>
                  <a:schemeClr val="lt1"/>
                </a:solidFill>
              </a:rPr>
            </a:br>
            <a:r>
              <a:rPr b="1" lang="en-US" sz="1000">
                <a:solidFill>
                  <a:schemeClr val="lt1"/>
                </a:solidFill>
              </a:rPr>
              <a:t>10. Control de Calidad Visual en Producción</a:t>
            </a:r>
            <a:endParaRPr b="1" sz="1000">
              <a:solidFill>
                <a:schemeClr val="lt1"/>
              </a:solidFill>
            </a:endParaRPr>
          </a:p>
          <a:p>
            <a:pPr indent="0" lvl="0" marL="0" rtl="0" algn="l">
              <a:lnSpc>
                <a:spcPct val="115000"/>
              </a:lnSpc>
              <a:spcBef>
                <a:spcPts val="1200"/>
              </a:spcBef>
              <a:spcAft>
                <a:spcPts val="0"/>
              </a:spcAft>
              <a:buNone/>
            </a:pPr>
            <a:r>
              <a:rPr lang="en-US" sz="1000">
                <a:solidFill>
                  <a:schemeClr val="lt1"/>
                </a:solidFill>
              </a:rPr>
              <a:t>🏭 </a:t>
            </a:r>
            <a:r>
              <a:rPr b="1" lang="en-US" sz="1000">
                <a:solidFill>
                  <a:schemeClr val="lt1"/>
                </a:solidFill>
              </a:rPr>
              <a:t>Caso</a:t>
            </a:r>
            <a:r>
              <a:rPr lang="en-US" sz="1000">
                <a:solidFill>
                  <a:schemeClr val="lt1"/>
                </a:solidFill>
              </a:rPr>
              <a:t>: Una fábrica necesita detectar defectos en productos antes de empaquetarlos.</a:t>
            </a:r>
            <a:br>
              <a:rPr lang="en-US" sz="1000">
                <a:solidFill>
                  <a:schemeClr val="lt1"/>
                </a:solidFill>
              </a:rPr>
            </a:br>
            <a:r>
              <a:rPr lang="en-US" sz="1000">
                <a:solidFill>
                  <a:schemeClr val="lt1"/>
                </a:solidFill>
              </a:rPr>
              <a:t> ✅ </a:t>
            </a:r>
            <a:r>
              <a:rPr b="1" lang="en-US" sz="1000">
                <a:solidFill>
                  <a:schemeClr val="lt1"/>
                </a:solidFill>
              </a:rPr>
              <a:t>Solución con AI Builder</a:t>
            </a:r>
            <a:r>
              <a:rPr lang="en-US" sz="1000">
                <a:solidFill>
                  <a:schemeClr val="lt1"/>
                </a:solidFill>
              </a:rPr>
              <a:t>: Creas un modelo de </a:t>
            </a:r>
            <a:r>
              <a:rPr b="1" lang="en-US" sz="1000">
                <a:solidFill>
                  <a:schemeClr val="lt1"/>
                </a:solidFill>
              </a:rPr>
              <a:t>Reconocimiento de Imágenes</a:t>
            </a:r>
            <a:r>
              <a:rPr lang="en-US" sz="1000">
                <a:solidFill>
                  <a:schemeClr val="lt1"/>
                </a:solidFill>
              </a:rPr>
              <a:t> que identifica defectos visibles (como grietas o deformidades) en piezas desde fotos tomadas en la línea de producción.</a:t>
            </a:r>
            <a:endParaRPr sz="1000">
              <a:solidFill>
                <a:schemeClr val="lt1"/>
              </a:solidFill>
            </a:endParaRPr>
          </a:p>
          <a:p>
            <a:pPr indent="0" lvl="0" marL="0" rtl="0" algn="l">
              <a:spcBef>
                <a:spcPts val="1200"/>
              </a:spcBef>
              <a:spcAft>
                <a:spcPts val="0"/>
              </a:spcAft>
              <a:buNone/>
            </a:pPr>
            <a:r>
              <a:t/>
            </a:r>
            <a:endParaRPr b="1" sz="1000">
              <a:solidFill>
                <a:schemeClr val="lt1"/>
              </a:solidFill>
            </a:endParaRPr>
          </a:p>
        </p:txBody>
      </p:sp>
      <p:pic>
        <p:nvPicPr>
          <p:cNvPr descr="Microsoft AI Builder : Key Features &amp; Capabilities" id="406" name="Google Shape;406;g33dddbff4fb_0_6"/>
          <p:cNvPicPr preferRelativeResize="0"/>
          <p:nvPr/>
        </p:nvPicPr>
        <p:blipFill>
          <a:blip r:embed="rId5">
            <a:alphaModFix/>
          </a:blip>
          <a:stretch>
            <a:fillRect/>
          </a:stretch>
        </p:blipFill>
        <p:spPr>
          <a:xfrm>
            <a:off x="6892925" y="2978425"/>
            <a:ext cx="901150" cy="90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
          <p:cNvSpPr txBox="1"/>
          <p:nvPr/>
        </p:nvSpPr>
        <p:spPr>
          <a:xfrm>
            <a:off x="2601532" y="1300767"/>
            <a:ext cx="6684135"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chemeClr val="dk1"/>
                </a:solidFill>
                <a:latin typeface="Quattrocento Sans"/>
                <a:ea typeface="Quattrocento Sans"/>
                <a:cs typeface="Quattrocento Sans"/>
                <a:sym typeface="Quattrocento Sans"/>
              </a:rPr>
              <a:t>THANK YOU SPONSORS</a:t>
            </a:r>
            <a:endParaRPr/>
          </a:p>
        </p:txBody>
      </p:sp>
      <p:pic>
        <p:nvPicPr>
          <p:cNvPr descr="Imagen que contiene Texto&#10;&#10;El contenido generado por IA puede ser incorrecto." id="416" name="Google Shape;416;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8"/>
          <p:cNvGrpSpPr/>
          <p:nvPr/>
        </p:nvGrpSpPr>
        <p:grpSpPr>
          <a:xfrm>
            <a:off x="0" y="2175584"/>
            <a:ext cx="12192001" cy="4682416"/>
            <a:chOff x="-1" y="2175584"/>
            <a:chExt cx="12192001" cy="4682416"/>
          </a:xfrm>
        </p:grpSpPr>
        <p:sp>
          <p:nvSpPr>
            <p:cNvPr descr="Dark Pattern: Plus dots" id="426" name="Google Shape;426;p8"/>
            <p:cNvSpPr/>
            <p:nvPr/>
          </p:nvSpPr>
          <p:spPr>
            <a:xfrm rot="10800000">
              <a:off x="-1" y="4724399"/>
              <a:ext cx="12192000" cy="2133600"/>
            </a:xfrm>
            <a:prstGeom prst="rect">
              <a:avLst/>
            </a:prstGeom>
            <a:blipFill rotWithShape="1">
              <a:blip r:embed="rId3">
                <a:alphaModFix amt="20000"/>
              </a:blip>
              <a:tile algn="tl" flip="none" tx="0" sx="100000" ty="0" sy="100000"/>
            </a:blip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427" name="Google Shape;427;p8"/>
            <p:cNvSpPr/>
            <p:nvPr/>
          </p:nvSpPr>
          <p:spPr>
            <a:xfrm>
              <a:off x="0" y="2175584"/>
              <a:ext cx="12192000" cy="4682416"/>
            </a:xfrm>
            <a:prstGeom prst="rect">
              <a:avLst/>
            </a:prstGeom>
            <a:gradFill>
              <a:gsLst>
                <a:gs pos="0">
                  <a:schemeClr val="dk2"/>
                </a:gs>
                <a:gs pos="37000">
                  <a:schemeClr val="dk2"/>
                </a:gs>
                <a:gs pos="100000">
                  <a:srgbClr val="091F2C">
                    <a:alpha val="1960"/>
                  </a:srgbClr>
                </a:gs>
              </a:gsLst>
              <a:lin ang="5400000" scaled="0"/>
            </a:gra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091F2C"/>
                </a:solidFill>
                <a:latin typeface="Quattrocento Sans"/>
                <a:ea typeface="Quattrocento Sans"/>
                <a:cs typeface="Quattrocento Sans"/>
                <a:sym typeface="Quattrocento Sans"/>
              </a:endParaRPr>
            </a:p>
          </p:txBody>
        </p:sp>
      </p:grpSp>
      <p:sp>
        <p:nvSpPr>
          <p:cNvPr id="428" name="Google Shape;428;p8"/>
          <p:cNvSpPr/>
          <p:nvPr/>
        </p:nvSpPr>
        <p:spPr>
          <a:xfrm>
            <a:off x="4701615" y="3049542"/>
            <a:ext cx="2788771" cy="758917"/>
          </a:xfrm>
          <a:prstGeom prst="roundRect">
            <a:avLst>
              <a:gd fmla="val 50000" name="adj"/>
            </a:avLst>
          </a:prstGeom>
          <a:solidFill>
            <a:srgbClr val="D6522B"/>
          </a:solidFill>
          <a:ln>
            <a:noFill/>
          </a:ln>
          <a:effectLst>
            <a:outerShdw blurRad="63500" rotWithShape="0" algn="tl" dir="2700000" dist="63500">
              <a:srgbClr val="454142">
                <a:alpha val="20000"/>
              </a:srgbClr>
            </a:outerShdw>
          </a:effectLst>
        </p:spPr>
        <p:txBody>
          <a:bodyPr anchorCtr="0" anchor="ctr" bIns="36000" lIns="72000" spcFirstLastPara="1" rIns="72000" wrap="square" tIns="36000">
            <a:noAutofit/>
          </a:bodyPr>
          <a:lstStyle/>
          <a:p>
            <a:pPr indent="0" lvl="0" marL="0" marR="0" rtl="0" algn="ctr">
              <a:lnSpc>
                <a:spcPct val="100000"/>
              </a:lnSpc>
              <a:spcBef>
                <a:spcPts val="0"/>
              </a:spcBef>
              <a:spcAft>
                <a:spcPts val="0"/>
              </a:spcAft>
              <a:buClr>
                <a:srgbClr val="FFFFFF"/>
              </a:buClr>
              <a:buSzPts val="3200"/>
              <a:buFont typeface="Quattrocento Sans"/>
              <a:buNone/>
            </a:pPr>
            <a:r>
              <a:rPr b="1" i="0" lang="en-US" sz="3200" u="none" cap="none" strike="noStrike">
                <a:solidFill>
                  <a:srgbClr val="FFFFFF"/>
                </a:solidFill>
                <a:latin typeface="Quattrocento Sans"/>
                <a:ea typeface="Quattrocento Sans"/>
                <a:cs typeface="Quattrocento Sans"/>
                <a:sym typeface="Quattrocento Sans"/>
              </a:rPr>
              <a:t>Thank you</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2"/>
          <p:cNvSpPr txBox="1"/>
          <p:nvPr>
            <p:ph type="title"/>
          </p:nvPr>
        </p:nvSpPr>
        <p:spPr>
          <a:xfrm>
            <a:off x="584200" y="2220100"/>
            <a:ext cx="4890000" cy="3047700"/>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lt1"/>
              </a:buClr>
              <a:buSzPts val="4000"/>
              <a:buFont typeface="Quattrocento Sans"/>
              <a:buNone/>
            </a:pPr>
            <a:r>
              <a:rPr lang="en-US" sz="1800">
                <a:latin typeface="Quattrocento Sans"/>
                <a:ea typeface="Quattrocento Sans"/>
                <a:cs typeface="Quattrocento Sans"/>
                <a:sym typeface="Quattrocento Sans"/>
              </a:rPr>
              <a:t>Descubre cómo llevar la inteligencia artificial al siguiente nivel dentro de Microsoft Power Platform</a:t>
            </a:r>
            <a:r>
              <a:rPr b="1" lang="en-US" sz="1800">
                <a:latin typeface="Quattrocento Sans"/>
                <a:ea typeface="Quattrocento Sans"/>
                <a:cs typeface="Quattrocento Sans"/>
                <a:sym typeface="Quattrocento Sans"/>
              </a:rPr>
              <a:t> </a:t>
            </a:r>
            <a:r>
              <a:rPr b="1" lang="en-US" sz="1800" u="sng">
                <a:latin typeface="Quattrocento Sans"/>
                <a:ea typeface="Quattrocento Sans"/>
                <a:cs typeface="Quattrocento Sans"/>
                <a:sym typeface="Quattrocento Sans"/>
              </a:rPr>
              <a:t>muy </a:t>
            </a:r>
            <a:r>
              <a:rPr b="1" lang="en-US" sz="1800" u="sng">
                <a:latin typeface="Quattrocento Sans"/>
                <a:ea typeface="Quattrocento Sans"/>
                <a:cs typeface="Quattrocento Sans"/>
                <a:sym typeface="Quattrocento Sans"/>
              </a:rPr>
              <a:t>fácilmente</a:t>
            </a:r>
            <a:r>
              <a:rPr b="1" lang="en-US" sz="1800" u="sng">
                <a:latin typeface="Quattrocento Sans"/>
                <a:ea typeface="Quattrocento Sans"/>
                <a:cs typeface="Quattrocento Sans"/>
                <a:sym typeface="Quattrocento Sans"/>
              </a:rPr>
              <a:t>.</a:t>
            </a:r>
            <a:r>
              <a:rPr lang="en-US" sz="1800">
                <a:latin typeface="Quattrocento Sans"/>
                <a:ea typeface="Quattrocento Sans"/>
                <a:cs typeface="Quattrocento Sans"/>
                <a:sym typeface="Quattrocento Sans"/>
              </a:rPr>
              <a:t> En esta sesión exploraremos casos de uso reales con AI Builder, desde el procesamiento de documentos hasta la visión artificial, predicción de datos y automatización inteligente. Además, aprenderás a integrar ChatGPT en Power Automate, Power Apps y Power BI, creando soluciones innovadoras que transforman la manera en que interactuamos con la IA.</a:t>
            </a:r>
            <a:endParaRPr sz="1800">
              <a:latin typeface="Quattrocento Sans"/>
              <a:ea typeface="Quattrocento Sans"/>
              <a:cs typeface="Quattrocento Sans"/>
              <a:sym typeface="Quattrocento Sans"/>
            </a:endParaRPr>
          </a:p>
        </p:txBody>
      </p:sp>
      <p:grpSp>
        <p:nvGrpSpPr>
          <p:cNvPr id="299" name="Google Shape;299;p2"/>
          <p:cNvGrpSpPr/>
          <p:nvPr/>
        </p:nvGrpSpPr>
        <p:grpSpPr>
          <a:xfrm>
            <a:off x="8193031" y="2942658"/>
            <a:ext cx="3179750" cy="972842"/>
            <a:chOff x="7837488" y="636335"/>
            <a:chExt cx="5379900" cy="972842"/>
          </a:xfrm>
        </p:grpSpPr>
        <p:sp>
          <p:nvSpPr>
            <p:cNvPr id="300" name="Google Shape;300;p2"/>
            <p:cNvSpPr txBox="1"/>
            <p:nvPr/>
          </p:nvSpPr>
          <p:spPr>
            <a:xfrm>
              <a:off x="7837488" y="636335"/>
              <a:ext cx="3299274" cy="3693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2400">
                  <a:solidFill>
                    <a:srgbClr val="D6522B"/>
                  </a:solidFill>
                  <a:latin typeface="Quattrocento Sans"/>
                  <a:ea typeface="Quattrocento Sans"/>
                  <a:cs typeface="Quattrocento Sans"/>
                  <a:sym typeface="Quattrocento Sans"/>
                </a:rPr>
                <a:t>Pol Escolano</a:t>
              </a:r>
              <a:endParaRPr b="0" i="0" sz="2400" u="none" cap="none" strike="noStrike">
                <a:solidFill>
                  <a:srgbClr val="D6522B"/>
                </a:solidFill>
                <a:latin typeface="Quattrocento Sans"/>
                <a:ea typeface="Quattrocento Sans"/>
                <a:cs typeface="Quattrocento Sans"/>
                <a:sym typeface="Quattrocento Sans"/>
              </a:endParaRPr>
            </a:p>
          </p:txBody>
        </p:sp>
        <p:sp>
          <p:nvSpPr>
            <p:cNvPr id="301" name="Google Shape;301;p2"/>
            <p:cNvSpPr txBox="1"/>
            <p:nvPr/>
          </p:nvSpPr>
          <p:spPr>
            <a:xfrm>
              <a:off x="7837488" y="1116577"/>
              <a:ext cx="5379900" cy="492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1800"/>
                <a:buFont typeface="Quattrocento Sans"/>
                <a:buNone/>
              </a:pPr>
              <a:r>
                <a:rPr lang="en-US" sz="1800">
                  <a:solidFill>
                    <a:schemeClr val="lt1"/>
                  </a:solidFill>
                  <a:latin typeface="Quattrocento Sans"/>
                  <a:ea typeface="Quattrocento Sans"/>
                  <a:cs typeface="Quattrocento Sans"/>
                  <a:sym typeface="Quattrocento Sans"/>
                </a:rPr>
                <a:t>Sr. PowerPlatform Developer</a:t>
              </a:r>
              <a:br>
                <a:rPr b="0" i="0" lang="en-US" sz="1800" u="none" cap="none" strike="noStrike">
                  <a:solidFill>
                    <a:schemeClr val="lt1"/>
                  </a:solidFill>
                  <a:latin typeface="Quattrocento Sans"/>
                  <a:ea typeface="Quattrocento Sans"/>
                  <a:cs typeface="Quattrocento Sans"/>
                  <a:sym typeface="Quattrocento Sans"/>
                </a:rPr>
              </a:br>
              <a:r>
                <a:rPr lang="en-US">
                  <a:solidFill>
                    <a:srgbClr val="D6522B"/>
                  </a:solidFill>
                  <a:latin typeface="Quattrocento Sans"/>
                  <a:ea typeface="Quattrocento Sans"/>
                  <a:cs typeface="Quattrocento Sans"/>
                  <a:sym typeface="Quattrocento Sans"/>
                </a:rPr>
                <a:t>Intelekta</a:t>
              </a:r>
              <a:endParaRPr b="0" i="0" sz="1800" u="none" cap="none" strike="noStrike">
                <a:solidFill>
                  <a:srgbClr val="D6522B"/>
                </a:solidFill>
                <a:latin typeface="Quattrocento Sans"/>
                <a:ea typeface="Quattrocento Sans"/>
                <a:cs typeface="Quattrocento Sans"/>
                <a:sym typeface="Quattrocento Sans"/>
              </a:endParaRPr>
            </a:p>
          </p:txBody>
        </p:sp>
      </p:grpSp>
      <p:pic>
        <p:nvPicPr>
          <p:cNvPr id="302" name="Google Shape;302;p2"/>
          <p:cNvPicPr preferRelativeResize="0"/>
          <p:nvPr/>
        </p:nvPicPr>
        <p:blipFill rotWithShape="1">
          <a:blip r:embed="rId3">
            <a:alphaModFix/>
          </a:blip>
          <a:srcRect b="0" l="0" r="0" t="0"/>
          <a:stretch/>
        </p:blipFill>
        <p:spPr>
          <a:xfrm>
            <a:off x="5712275" y="2218100"/>
            <a:ext cx="1973701" cy="2637698"/>
          </a:xfrm>
          <a:prstGeom prst="rect">
            <a:avLst/>
          </a:prstGeom>
          <a:noFill/>
          <a:ln>
            <a:noFill/>
          </a:ln>
        </p:spPr>
      </p:pic>
      <p:sp>
        <p:nvSpPr>
          <p:cNvPr id="303" name="Google Shape;303;p2"/>
          <p:cNvSpPr/>
          <p:nvPr/>
        </p:nvSpPr>
        <p:spPr>
          <a:xfrm>
            <a:off x="5579250" y="2434900"/>
            <a:ext cx="2233500" cy="2340900"/>
          </a:xfrm>
          <a:prstGeom prst="ellipse">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04" name="Google Shape;304;p2"/>
          <p:cNvSpPr/>
          <p:nvPr/>
        </p:nvSpPr>
        <p:spPr>
          <a:xfrm rot="10800000">
            <a:off x="5488025" y="3380825"/>
            <a:ext cx="2443800" cy="1909500"/>
          </a:xfrm>
          <a:prstGeom prst="blockArc">
            <a:avLst>
              <a:gd fmla="val 10800000" name="adj1"/>
              <a:gd fmla="val 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05" name="Google Shape;305;p2"/>
          <p:cNvSpPr/>
          <p:nvPr/>
        </p:nvSpPr>
        <p:spPr>
          <a:xfrm>
            <a:off x="5421600" y="1839300"/>
            <a:ext cx="2548800" cy="2009400"/>
          </a:xfrm>
          <a:prstGeom prst="blockArc">
            <a:avLst>
              <a:gd fmla="val 10704529" name="adj1"/>
              <a:gd fmla="val 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06" name="Google Shape;306;p2"/>
          <p:cNvSpPr txBox="1"/>
          <p:nvPr>
            <p:ph type="title"/>
          </p:nvPr>
        </p:nvSpPr>
        <p:spPr>
          <a:xfrm>
            <a:off x="689250" y="113075"/>
            <a:ext cx="10749600" cy="1231500"/>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4000"/>
              <a:buFont typeface="Quattrocento Sans"/>
              <a:buNone/>
            </a:pPr>
            <a:r>
              <a:rPr lang="en-US">
                <a:latin typeface="Quattrocento Sans"/>
                <a:ea typeface="Quattrocento Sans"/>
                <a:cs typeface="Quattrocento Sans"/>
                <a:sym typeface="Quattrocento Sans"/>
              </a:rPr>
              <a:t>Potenciando la Inteligencia Artificial en Power Platform: AI Builder y ChatGPT en Acción</a:t>
            </a:r>
            <a:endParaRPr/>
          </a:p>
        </p:txBody>
      </p:sp>
      <p:sp>
        <p:nvSpPr>
          <p:cNvPr id="307" name="Google Shape;307;p2"/>
          <p:cNvSpPr txBox="1"/>
          <p:nvPr/>
        </p:nvSpPr>
        <p:spPr>
          <a:xfrm>
            <a:off x="8192700" y="3993900"/>
            <a:ext cx="32463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u="sng">
                <a:solidFill>
                  <a:schemeClr val="hlink"/>
                </a:solidFill>
                <a:latin typeface="Quattrocento Sans"/>
                <a:ea typeface="Quattrocento Sans"/>
                <a:cs typeface="Quattrocento Sans"/>
                <a:sym typeface="Quattrocento Sans"/>
                <a:hlinkClick r:id="rId4"/>
              </a:rPr>
              <a:t>Linkedin</a:t>
            </a:r>
            <a:br>
              <a:rPr lang="en-US" sz="1800">
                <a:solidFill>
                  <a:schemeClr val="lt1"/>
                </a:solidFill>
                <a:latin typeface="Quattrocento Sans"/>
                <a:ea typeface="Quattrocento Sans"/>
                <a:cs typeface="Quattrocento Sans"/>
                <a:sym typeface="Quattrocento Sans"/>
              </a:rPr>
            </a:br>
            <a:r>
              <a:rPr lang="en-US" sz="1800" u="sng">
                <a:solidFill>
                  <a:schemeClr val="hlink"/>
                </a:solidFill>
                <a:latin typeface="Quattrocento Sans"/>
                <a:ea typeface="Quattrocento Sans"/>
                <a:cs typeface="Quattrocento Sans"/>
                <a:sym typeface="Quattrocento Sans"/>
                <a:hlinkClick r:id="rId5"/>
              </a:rPr>
              <a:t>Blog</a:t>
            </a:r>
            <a:endParaRPr sz="1800">
              <a:solidFill>
                <a:schemeClr val="lt1"/>
              </a:solidFill>
              <a:latin typeface="Quattrocento Sans"/>
              <a:ea typeface="Quattrocento Sans"/>
              <a:cs typeface="Quattrocento Sans"/>
              <a:sym typeface="Quattrocento San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25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
          <p:cNvSpPr txBox="1"/>
          <p:nvPr/>
        </p:nvSpPr>
        <p:spPr>
          <a:xfrm>
            <a:off x="2601532" y="1300767"/>
            <a:ext cx="6684135"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4400" u="none" cap="none" strike="noStrike">
                <a:solidFill>
                  <a:schemeClr val="dk1"/>
                </a:solidFill>
                <a:latin typeface="Quattrocento Sans"/>
                <a:ea typeface="Quattrocento Sans"/>
                <a:cs typeface="Quattrocento Sans"/>
                <a:sym typeface="Quattrocento Sans"/>
              </a:rPr>
              <a:t>THANK YOU SPONSORS</a:t>
            </a:r>
            <a:endParaRPr/>
          </a:p>
        </p:txBody>
      </p:sp>
      <p:pic>
        <p:nvPicPr>
          <p:cNvPr descr="Imagen que contiene Texto&#10;&#10;El contenido generado por IA puede ser incorrecto." id="317" name="Google Shape;317;p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
          <p:cNvSpPr txBox="1"/>
          <p:nvPr/>
        </p:nvSpPr>
        <p:spPr>
          <a:xfrm>
            <a:off x="1139223" y="1923929"/>
            <a:ext cx="6407400" cy="3047700"/>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chemeClr val="lt1"/>
              </a:buClr>
              <a:buSzPts val="3600"/>
              <a:buFont typeface="Quattrocento Sans"/>
              <a:buAutoNum type="arabicPeriod"/>
            </a:pPr>
            <a:r>
              <a:rPr lang="en-US" sz="3600">
                <a:solidFill>
                  <a:schemeClr val="lt1"/>
                </a:solidFill>
                <a:latin typeface="Quattrocento Sans"/>
                <a:ea typeface="Quattrocento Sans"/>
                <a:cs typeface="Quattrocento Sans"/>
                <a:sym typeface="Quattrocento Sans"/>
              </a:rPr>
              <a:t>Qué es AI Builder</a:t>
            </a:r>
            <a:endParaRPr sz="3600">
              <a:solidFill>
                <a:schemeClr val="lt1"/>
              </a:solidFill>
              <a:latin typeface="Quattrocento Sans"/>
              <a:ea typeface="Quattrocento Sans"/>
              <a:cs typeface="Quattrocento Sans"/>
              <a:sym typeface="Quattrocento Sans"/>
            </a:endParaRPr>
          </a:p>
          <a:p>
            <a:pPr indent="-457200" lvl="0" marL="457200" marR="0" rtl="0" algn="l">
              <a:lnSpc>
                <a:spcPct val="150000"/>
              </a:lnSpc>
              <a:spcBef>
                <a:spcPts val="0"/>
              </a:spcBef>
              <a:spcAft>
                <a:spcPts val="0"/>
              </a:spcAft>
              <a:buClr>
                <a:schemeClr val="lt1"/>
              </a:buClr>
              <a:buSzPts val="3600"/>
              <a:buFont typeface="Quattrocento Sans"/>
              <a:buAutoNum type="arabicPeriod"/>
            </a:pPr>
            <a:r>
              <a:rPr lang="en-US" sz="3600">
                <a:solidFill>
                  <a:schemeClr val="lt1"/>
                </a:solidFill>
                <a:latin typeface="Quattrocento Sans"/>
                <a:ea typeface="Quattrocento Sans"/>
                <a:cs typeface="Quattrocento Sans"/>
                <a:sym typeface="Quattrocento Sans"/>
              </a:rPr>
              <a:t>Con qué trabaja AI Builder</a:t>
            </a:r>
            <a:endParaRPr sz="3600">
              <a:solidFill>
                <a:schemeClr val="lt1"/>
              </a:solidFill>
              <a:latin typeface="Quattrocento Sans"/>
              <a:ea typeface="Quattrocento Sans"/>
              <a:cs typeface="Quattrocento Sans"/>
              <a:sym typeface="Quattrocento Sans"/>
            </a:endParaRPr>
          </a:p>
          <a:p>
            <a:pPr indent="-457200" lvl="0" marL="457200" marR="0" rtl="0" algn="l">
              <a:lnSpc>
                <a:spcPct val="150000"/>
              </a:lnSpc>
              <a:spcBef>
                <a:spcPts val="0"/>
              </a:spcBef>
              <a:spcAft>
                <a:spcPts val="0"/>
              </a:spcAft>
              <a:buClr>
                <a:schemeClr val="lt1"/>
              </a:buClr>
              <a:buSzPts val="3600"/>
              <a:buFont typeface="Quattrocento Sans"/>
              <a:buAutoNum type="arabicPeriod"/>
            </a:pPr>
            <a:r>
              <a:rPr lang="en-US" sz="3600">
                <a:solidFill>
                  <a:schemeClr val="lt1"/>
                </a:solidFill>
                <a:latin typeface="Quattrocento Sans"/>
                <a:ea typeface="Quattrocento Sans"/>
                <a:cs typeface="Quattrocento Sans"/>
                <a:sym typeface="Quattrocento Sans"/>
              </a:rPr>
              <a:t>Ejemplos: 3 Casos de uso</a:t>
            </a:r>
            <a:endParaRPr sz="3600">
              <a:solidFill>
                <a:schemeClr val="lt1"/>
              </a:solidFill>
              <a:latin typeface="Quattrocento Sans"/>
              <a:ea typeface="Quattrocento Sans"/>
              <a:cs typeface="Quattrocento Sans"/>
              <a:sym typeface="Quattrocento Sans"/>
            </a:endParaRPr>
          </a:p>
          <a:p>
            <a:pPr indent="-457200" lvl="0" marL="457200" marR="0" rtl="0" algn="l">
              <a:lnSpc>
                <a:spcPct val="150000"/>
              </a:lnSpc>
              <a:spcBef>
                <a:spcPts val="0"/>
              </a:spcBef>
              <a:spcAft>
                <a:spcPts val="0"/>
              </a:spcAft>
              <a:buClr>
                <a:schemeClr val="lt1"/>
              </a:buClr>
              <a:buSzPts val="3600"/>
              <a:buFont typeface="Quattrocento Sans"/>
              <a:buAutoNum type="arabicPeriod"/>
            </a:pPr>
            <a:r>
              <a:rPr lang="en-US" sz="3600">
                <a:solidFill>
                  <a:schemeClr val="lt1"/>
                </a:solidFill>
                <a:latin typeface="Quattrocento Sans"/>
                <a:ea typeface="Quattrocento Sans"/>
                <a:cs typeface="Quattrocento Sans"/>
                <a:sym typeface="Quattrocento Sans"/>
              </a:rPr>
              <a:t>Extra: Ideas</a:t>
            </a:r>
            <a:endParaRPr sz="3600">
              <a:solidFill>
                <a:schemeClr val="lt1"/>
              </a:solidFill>
              <a:latin typeface="Quattrocento Sans"/>
              <a:ea typeface="Quattrocento Sans"/>
              <a:cs typeface="Quattrocento Sans"/>
              <a:sym typeface="Quattrocento Sans"/>
            </a:endParaRPr>
          </a:p>
        </p:txBody>
      </p:sp>
      <p:sp>
        <p:nvSpPr>
          <p:cNvPr id="327" name="Google Shape;327;p5"/>
          <p:cNvSpPr txBox="1"/>
          <p:nvPr/>
        </p:nvSpPr>
        <p:spPr>
          <a:xfrm>
            <a:off x="562232" y="404192"/>
            <a:ext cx="11302800" cy="803400"/>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FFFFFF"/>
              </a:buClr>
              <a:buSzPts val="4400"/>
              <a:buFont typeface="Quattrocento Sans"/>
              <a:buNone/>
            </a:pPr>
            <a:r>
              <a:rPr lang="en-US" sz="4400">
                <a:solidFill>
                  <a:srgbClr val="FFFFFF"/>
                </a:solidFill>
                <a:latin typeface="Quattrocento Sans"/>
                <a:ea typeface="Quattrocento Sans"/>
                <a:cs typeface="Quattrocento Sans"/>
                <a:sym typeface="Quattrocento Sans"/>
              </a:rPr>
              <a:t>Qué veremos ?</a:t>
            </a:r>
            <a:endParaRPr/>
          </a:p>
          <a:p>
            <a:pPr indent="0" lvl="0" marL="0" marR="0" rtl="0" algn="l">
              <a:lnSpc>
                <a:spcPct val="90000"/>
              </a:lnSpc>
              <a:spcBef>
                <a:spcPts val="0"/>
              </a:spcBef>
              <a:spcAft>
                <a:spcPts val="0"/>
              </a:spcAft>
              <a:buClr>
                <a:srgbClr val="FFFFFF"/>
              </a:buClr>
              <a:buSzPts val="3600"/>
              <a:buFont typeface="Quattrocento Sans"/>
              <a:buNone/>
            </a:pPr>
            <a:r>
              <a:t/>
            </a:r>
            <a:endParaRPr/>
          </a:p>
        </p:txBody>
      </p:sp>
      <p:pic>
        <p:nvPicPr>
          <p:cNvPr descr="Microsoft AI Builder : Key Features &amp; Capabilities" id="328" name="Google Shape;328;p5"/>
          <p:cNvPicPr preferRelativeResize="0"/>
          <p:nvPr/>
        </p:nvPicPr>
        <p:blipFill>
          <a:blip r:embed="rId3">
            <a:alphaModFix/>
          </a:blip>
          <a:stretch>
            <a:fillRect/>
          </a:stretch>
        </p:blipFill>
        <p:spPr>
          <a:xfrm>
            <a:off x="10400050" y="292100"/>
            <a:ext cx="1428750" cy="1428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
          <p:cNvSpPr/>
          <p:nvPr/>
        </p:nvSpPr>
        <p:spPr>
          <a:xfrm>
            <a:off x="0" y="0"/>
            <a:ext cx="12192000" cy="6858000"/>
          </a:xfrm>
          <a:prstGeom prst="roundRect">
            <a:avLst>
              <a:gd fmla="val 0" name="adj"/>
            </a:avLst>
          </a:prstGeom>
          <a:blipFill rotWithShape="1">
            <a:blip r:embed="rId3">
              <a:alphaModFix/>
            </a:blip>
            <a:tile algn="tl" flip="none" tx="0" sx="100000" ty="0" sy="100000"/>
          </a:blipFill>
          <a:ln>
            <a:noFill/>
          </a:ln>
          <a:effectLst>
            <a:outerShdw blurRad="127000" rotWithShape="0" algn="tl" dir="2700000" dist="127000">
              <a:srgbClr val="2F2F2F">
                <a:alpha val="24705"/>
              </a:srgbClr>
            </a:outerShdw>
          </a:effectLst>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335" name="Google Shape;335;p4"/>
          <p:cNvSpPr/>
          <p:nvPr/>
        </p:nvSpPr>
        <p:spPr>
          <a:xfrm flipH="1">
            <a:off x="0" y="-13548"/>
            <a:ext cx="12188952" cy="6858000"/>
          </a:xfrm>
          <a:prstGeom prst="rect">
            <a:avLst/>
          </a:prstGeom>
          <a:gradFill>
            <a:gsLst>
              <a:gs pos="0">
                <a:srgbClr val="091F2C">
                  <a:alpha val="58823"/>
                </a:srgbClr>
              </a:gs>
              <a:gs pos="21000">
                <a:srgbClr val="091F2C"/>
              </a:gs>
              <a:gs pos="63976">
                <a:srgbClr val="091F2C"/>
              </a:gs>
              <a:gs pos="100000">
                <a:srgbClr val="091F2C">
                  <a:alpha val="29411"/>
                </a:srgbClr>
              </a:gs>
            </a:gsLst>
            <a:path path="circle">
              <a:fillToRect b="100%" l="100%"/>
            </a:path>
            <a:tileRect r="-100%" t="-100%"/>
          </a:grad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336" name="Google Shape;336;p4"/>
          <p:cNvSpPr txBox="1"/>
          <p:nvPr>
            <p:ph idx="4294967295" type="title"/>
          </p:nvPr>
        </p:nvSpPr>
        <p:spPr>
          <a:xfrm>
            <a:off x="-3175" y="3000375"/>
            <a:ext cx="12195175" cy="7381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4800"/>
              <a:buFont typeface="Play"/>
              <a:buNone/>
            </a:pPr>
            <a:r>
              <a:rPr b="1" i="0" lang="en-US" sz="4800" u="none" cap="none" strike="noStrike">
                <a:solidFill>
                  <a:srgbClr val="FFFFFF"/>
                </a:solidFill>
                <a:latin typeface="Play"/>
                <a:ea typeface="Play"/>
                <a:cs typeface="Play"/>
                <a:sym typeface="Play"/>
              </a:rPr>
              <a:t>Every app </a:t>
            </a:r>
            <a:r>
              <a:rPr b="1" i="0" lang="en-US" sz="4800" u="none" cap="none" strike="noStrike">
                <a:solidFill>
                  <a:srgbClr val="8CADC6"/>
                </a:solidFill>
                <a:latin typeface="Quattrocento Sans"/>
                <a:ea typeface="Quattrocento Sans"/>
                <a:cs typeface="Quattrocento Sans"/>
                <a:sym typeface="Quattrocento Sans"/>
              </a:rPr>
              <a:t>will be reinvented with AI</a:t>
            </a:r>
            <a:endParaRPr b="1" i="0" sz="4800" u="none" cap="none" strike="noStrike">
              <a:solidFill>
                <a:srgbClr val="8CADC6"/>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e4274ddf52_0_26"/>
          <p:cNvSpPr txBox="1"/>
          <p:nvPr/>
        </p:nvSpPr>
        <p:spPr>
          <a:xfrm>
            <a:off x="388350" y="292100"/>
            <a:ext cx="5965800" cy="6105900"/>
          </a:xfrm>
          <a:prstGeom prst="rect">
            <a:avLst/>
          </a:prstGeom>
          <a:noFill/>
          <a:ln>
            <a:noFill/>
          </a:ln>
        </p:spPr>
        <p:txBody>
          <a:bodyPr anchorCtr="0" anchor="t" bIns="91425" lIns="91425" spcFirstLastPara="1" rIns="91425" wrap="square" tIns="91425">
            <a:noAutofit/>
          </a:bodyPr>
          <a:lstStyle/>
          <a:p>
            <a:pPr indent="0" lvl="0" marL="0" rtl="0" algn="l">
              <a:lnSpc>
                <a:spcPct val="178000"/>
              </a:lnSpc>
              <a:spcBef>
                <a:spcPts val="900"/>
              </a:spcBef>
              <a:spcAft>
                <a:spcPts val="0"/>
              </a:spcAft>
              <a:buNone/>
            </a:pPr>
            <a:r>
              <a:rPr b="1" lang="en-US" sz="2400">
                <a:solidFill>
                  <a:srgbClr val="FFFFFF"/>
                </a:solidFill>
              </a:rPr>
              <a:t>¿Qué es AI Builder?"</a:t>
            </a:r>
            <a:endParaRPr b="1" sz="2400">
              <a:solidFill>
                <a:srgbClr val="FFFFFF"/>
              </a:solidFill>
            </a:endParaRPr>
          </a:p>
          <a:p>
            <a:pPr indent="0" lvl="0" marL="0" rtl="0" algn="l">
              <a:lnSpc>
                <a:spcPct val="115000"/>
              </a:lnSpc>
              <a:spcBef>
                <a:spcPts val="900"/>
              </a:spcBef>
              <a:spcAft>
                <a:spcPts val="0"/>
              </a:spcAft>
              <a:buNone/>
            </a:pPr>
            <a:r>
              <a:rPr lang="en-US">
                <a:solidFill>
                  <a:schemeClr val="lt1"/>
                </a:solidFill>
              </a:rPr>
              <a:t>🎤 </a:t>
            </a:r>
            <a:r>
              <a:rPr b="1" lang="en-US">
                <a:solidFill>
                  <a:schemeClr val="lt1"/>
                </a:solidFill>
              </a:rPr>
              <a:t>“Imagina que estás construyendo una aplicación en Power Apps o un flujo en Power Automate y piensas: ‘¡Ojalá pudiera añadir algo de inteligencia artificial aquí, pero no soy experto en IA ni Data Science!’”</a:t>
            </a:r>
            <a:endParaRPr b="1">
              <a:solidFill>
                <a:schemeClr val="lt1"/>
              </a:solidFill>
            </a:endParaRPr>
          </a:p>
          <a:p>
            <a:pPr indent="0" lvl="0" marL="0" rtl="0" algn="l">
              <a:lnSpc>
                <a:spcPct val="115000"/>
              </a:lnSpc>
              <a:spcBef>
                <a:spcPts val="0"/>
              </a:spcBef>
              <a:spcAft>
                <a:spcPts val="0"/>
              </a:spcAft>
              <a:buNone/>
            </a:pPr>
            <a:r>
              <a:rPr lang="en-US">
                <a:solidFill>
                  <a:schemeClr val="lt1"/>
                </a:solidFill>
              </a:rPr>
              <a:t>👉 Pues justo para eso existe </a:t>
            </a:r>
            <a:r>
              <a:rPr b="1" lang="en-US">
                <a:solidFill>
                  <a:schemeClr val="lt1"/>
                </a:solidFill>
              </a:rPr>
              <a:t>AI Builder</a:t>
            </a:r>
            <a:r>
              <a:rPr lang="en-US">
                <a:solidFill>
                  <a:schemeClr val="lt1"/>
                </a:solidFill>
              </a:rPr>
              <a:t>, el </a:t>
            </a:r>
            <a:r>
              <a:rPr b="1" lang="en-US">
                <a:solidFill>
                  <a:schemeClr val="lt1"/>
                </a:solidFill>
              </a:rPr>
              <a:t>cerebro inteligente de Power Platform</a:t>
            </a:r>
            <a:r>
              <a:rPr lang="en-US">
                <a:solidFill>
                  <a:schemeClr val="lt1"/>
                </a:solidFill>
              </a:rPr>
              <a:t> que te permite </a:t>
            </a:r>
            <a:r>
              <a:rPr b="1" lang="en-US">
                <a:solidFill>
                  <a:schemeClr val="lt1"/>
                </a:solidFill>
              </a:rPr>
              <a:t>añadir capacidades de inteligencia artificial a tus soluciones</a:t>
            </a:r>
            <a:r>
              <a:rPr lang="en-US">
                <a:solidFill>
                  <a:schemeClr val="lt1"/>
                </a:solidFill>
              </a:rPr>
              <a:t>, sin escribir una sola línea de código.</a:t>
            </a:r>
            <a:endParaRPr>
              <a:solidFill>
                <a:schemeClr val="lt1"/>
              </a:solidFill>
              <a:highlight>
                <a:srgbClr val="101218"/>
              </a:highlight>
            </a:endParaRPr>
          </a:p>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343" name="Google Shape;343;g2e4274ddf52_0_26"/>
          <p:cNvSpPr txBox="1"/>
          <p:nvPr/>
        </p:nvSpPr>
        <p:spPr>
          <a:xfrm>
            <a:off x="6984025" y="982325"/>
            <a:ext cx="4463700" cy="1847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br>
              <a:rPr b="1" lang="en-US" sz="1200">
                <a:solidFill>
                  <a:schemeClr val="dk1"/>
                </a:solidFill>
              </a:rPr>
            </a:br>
            <a:br>
              <a:rPr b="1" lang="en-US" sz="1200">
                <a:solidFill>
                  <a:schemeClr val="dk1"/>
                </a:solidFill>
              </a:rPr>
            </a:br>
            <a:br>
              <a:rPr b="1" lang="en-US" sz="1200">
                <a:solidFill>
                  <a:schemeClr val="dk1"/>
                </a:solidFill>
              </a:rPr>
            </a:br>
            <a:br>
              <a:rPr b="1" lang="en-US" sz="1200">
                <a:solidFill>
                  <a:schemeClr val="dk1"/>
                </a:solidFill>
              </a:rPr>
            </a:br>
            <a:r>
              <a:rPr b="1" lang="en-US" sz="1200">
                <a:solidFill>
                  <a:schemeClr val="dk1"/>
                </a:solidFill>
              </a:rPr>
              <a:t>AI Builder</a:t>
            </a:r>
            <a:r>
              <a:rPr lang="en-US" sz="1200">
                <a:solidFill>
                  <a:schemeClr val="dk1"/>
                </a:solidFill>
              </a:rPr>
              <a:t> es la herramienta </a:t>
            </a:r>
            <a:r>
              <a:rPr b="1" lang="en-US" sz="1200">
                <a:solidFill>
                  <a:schemeClr val="dk1"/>
                </a:solidFill>
              </a:rPr>
              <a:t>low-code/no-code</a:t>
            </a:r>
            <a:r>
              <a:rPr lang="en-US" sz="1200">
                <a:solidFill>
                  <a:schemeClr val="dk1"/>
                </a:solidFill>
              </a:rPr>
              <a:t> de Microsoft Power Platform que </a:t>
            </a:r>
            <a:r>
              <a:rPr b="1" lang="en-US" sz="1200">
                <a:solidFill>
                  <a:schemeClr val="dk1"/>
                </a:solidFill>
              </a:rPr>
              <a:t>democratiza la inteligencia artificial</a:t>
            </a:r>
            <a:r>
              <a:rPr lang="en-US" sz="1200">
                <a:solidFill>
                  <a:schemeClr val="dk1"/>
                </a:solidFill>
              </a:rPr>
              <a:t>. Permite que </a:t>
            </a:r>
            <a:r>
              <a:rPr b="1" lang="en-US" sz="1200">
                <a:solidFill>
                  <a:schemeClr val="dk1"/>
                </a:solidFill>
              </a:rPr>
              <a:t>cualquiera</a:t>
            </a:r>
            <a:r>
              <a:rPr lang="en-US" sz="1200">
                <a:solidFill>
                  <a:schemeClr val="dk1"/>
                </a:solidFill>
              </a:rPr>
              <a:t> —desarrolladores ciudadanos, analistas de negocio o makers— pueda </a:t>
            </a:r>
            <a:r>
              <a:rPr b="1" lang="en-US" sz="1200">
                <a:solidFill>
                  <a:schemeClr val="dk1"/>
                </a:solidFill>
              </a:rPr>
              <a:t>crear, entrenar e integrar modelos de IA</a:t>
            </a:r>
            <a:endParaRPr sz="1200">
              <a:solidFill>
                <a:schemeClr val="dk1"/>
              </a:solidFill>
              <a:latin typeface="Quattrocento Sans"/>
              <a:ea typeface="Quattrocento Sans"/>
              <a:cs typeface="Quattrocento Sans"/>
              <a:sym typeface="Quattrocento Sans"/>
            </a:endParaRPr>
          </a:p>
        </p:txBody>
      </p:sp>
      <p:pic>
        <p:nvPicPr>
          <p:cNvPr descr="Microsoft AI Builder : Key Features &amp; Capabilities" id="344" name="Google Shape;344;g2e4274ddf52_0_26"/>
          <p:cNvPicPr preferRelativeResize="0"/>
          <p:nvPr/>
        </p:nvPicPr>
        <p:blipFill>
          <a:blip r:embed="rId3">
            <a:alphaModFix/>
          </a:blip>
          <a:stretch>
            <a:fillRect/>
          </a:stretch>
        </p:blipFill>
        <p:spPr>
          <a:xfrm>
            <a:off x="8421675" y="223925"/>
            <a:ext cx="1428750" cy="1428750"/>
          </a:xfrm>
          <a:prstGeom prst="rect">
            <a:avLst/>
          </a:prstGeom>
          <a:noFill/>
          <a:ln>
            <a:noFill/>
          </a:ln>
        </p:spPr>
      </p:pic>
      <p:pic>
        <p:nvPicPr>
          <p:cNvPr id="345" name="Google Shape;345;g2e4274ddf52_0_26"/>
          <p:cNvPicPr preferRelativeResize="0"/>
          <p:nvPr/>
        </p:nvPicPr>
        <p:blipFill>
          <a:blip r:embed="rId4">
            <a:alphaModFix/>
          </a:blip>
          <a:stretch>
            <a:fillRect/>
          </a:stretch>
        </p:blipFill>
        <p:spPr>
          <a:xfrm>
            <a:off x="445700" y="4104598"/>
            <a:ext cx="11300599" cy="1931353"/>
          </a:xfrm>
          <a:prstGeom prst="rect">
            <a:avLst/>
          </a:prstGeom>
          <a:noFill/>
          <a:ln>
            <a:noFill/>
          </a:ln>
        </p:spPr>
      </p:pic>
      <p:pic>
        <p:nvPicPr>
          <p:cNvPr id="346" name="Google Shape;346;g2e4274ddf52_0_26"/>
          <p:cNvPicPr preferRelativeResize="0"/>
          <p:nvPr/>
        </p:nvPicPr>
        <p:blipFill>
          <a:blip r:embed="rId5">
            <a:alphaModFix/>
          </a:blip>
          <a:stretch>
            <a:fillRect/>
          </a:stretch>
        </p:blipFill>
        <p:spPr>
          <a:xfrm>
            <a:off x="446100" y="3609300"/>
            <a:ext cx="1581150" cy="495300"/>
          </a:xfrm>
          <a:prstGeom prst="rect">
            <a:avLst/>
          </a:prstGeom>
          <a:noFill/>
          <a:ln>
            <a:noFill/>
          </a:ln>
        </p:spPr>
      </p:pic>
      <p:pic>
        <p:nvPicPr>
          <p:cNvPr id="347" name="Google Shape;347;g2e4274ddf52_0_26"/>
          <p:cNvPicPr preferRelativeResize="0"/>
          <p:nvPr/>
        </p:nvPicPr>
        <p:blipFill>
          <a:blip r:embed="rId6">
            <a:alphaModFix/>
          </a:blip>
          <a:stretch>
            <a:fillRect/>
          </a:stretch>
        </p:blipFill>
        <p:spPr>
          <a:xfrm>
            <a:off x="636725" y="4173825"/>
            <a:ext cx="2041500" cy="171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2e4274ddf52_0_0" title="1_M23W2_RjJptjfP_Z_TeaaQ.gif"/>
          <p:cNvPicPr preferRelativeResize="0"/>
          <p:nvPr/>
        </p:nvPicPr>
        <p:blipFill>
          <a:blip r:embed="rId3">
            <a:alphaModFix/>
          </a:blip>
          <a:stretch>
            <a:fillRect/>
          </a:stretch>
        </p:blipFill>
        <p:spPr>
          <a:xfrm>
            <a:off x="270938" y="152400"/>
            <a:ext cx="11650133" cy="6553200"/>
          </a:xfrm>
          <a:prstGeom prst="rect">
            <a:avLst/>
          </a:prstGeom>
          <a:noFill/>
          <a:ln>
            <a:noFill/>
          </a:ln>
        </p:spPr>
      </p:pic>
      <p:pic>
        <p:nvPicPr>
          <p:cNvPr id="354" name="Google Shape;354;g2e4274ddf52_0_0" title="logo-BI.png"/>
          <p:cNvPicPr preferRelativeResize="0"/>
          <p:nvPr/>
        </p:nvPicPr>
        <p:blipFill>
          <a:blip r:embed="rId4">
            <a:alphaModFix/>
          </a:blip>
          <a:stretch>
            <a:fillRect/>
          </a:stretch>
        </p:blipFill>
        <p:spPr>
          <a:xfrm>
            <a:off x="10309625" y="2932763"/>
            <a:ext cx="1764398" cy="992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g33dddbff4fb_0_0"/>
          <p:cNvPicPr preferRelativeResize="0"/>
          <p:nvPr/>
        </p:nvPicPr>
        <p:blipFill>
          <a:blip r:embed="rId3">
            <a:alphaModFix/>
          </a:blip>
          <a:stretch>
            <a:fillRect/>
          </a:stretch>
        </p:blipFill>
        <p:spPr>
          <a:xfrm>
            <a:off x="1382713" y="852488"/>
            <a:ext cx="9153525" cy="515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3412267d8c0_0_1"/>
          <p:cNvPicPr preferRelativeResize="0"/>
          <p:nvPr/>
        </p:nvPicPr>
        <p:blipFill>
          <a:blip r:embed="rId3">
            <a:alphaModFix/>
          </a:blip>
          <a:stretch>
            <a:fillRect/>
          </a:stretch>
        </p:blipFill>
        <p:spPr>
          <a:xfrm>
            <a:off x="1138788" y="152400"/>
            <a:ext cx="9914417" cy="65532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2024-07-16T12:54:39Z</dcterms:created>
  <dc:creator>Henk Boelman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defa4170-0d19-0005-0004-bc88714345d2_Enabled">
    <vt:lpwstr>true</vt:lpwstr>
  </property>
  <property fmtid="{D5CDD505-2E9C-101B-9397-08002B2CF9AE}" pid="20" name="MSIP_Label_defa4170-0d19-0005-0004-bc88714345d2_SetDate">
    <vt:lpwstr>2024-11-28T14:29:31Z</vt:lpwstr>
  </property>
  <property fmtid="{D5CDD505-2E9C-101B-9397-08002B2CF9AE}" pid="21" name="MSIP_Label_defa4170-0d19-0005-0004-bc88714345d2_Method">
    <vt:lpwstr>Standard</vt:lpwstr>
  </property>
  <property fmtid="{D5CDD505-2E9C-101B-9397-08002B2CF9AE}" pid="22" name="MSIP_Label_defa4170-0d19-0005-0004-bc88714345d2_Name">
    <vt:lpwstr>defa4170-0d19-0005-0004-bc88714345d2</vt:lpwstr>
  </property>
  <property fmtid="{D5CDD505-2E9C-101B-9397-08002B2CF9AE}" pid="23" name="MSIP_Label_defa4170-0d19-0005-0004-bc88714345d2_SiteId">
    <vt:lpwstr>7ebcf57d-059a-4d89-82dc-a01ce81251c2</vt:lpwstr>
  </property>
  <property fmtid="{D5CDD505-2E9C-101B-9397-08002B2CF9AE}" pid="24" name="MSIP_Label_defa4170-0d19-0005-0004-bc88714345d2_ActionId">
    <vt:lpwstr>a4f4ba3b-7aeb-496a-907e-b70d57c104d9</vt:lpwstr>
  </property>
  <property fmtid="{D5CDD505-2E9C-101B-9397-08002B2CF9AE}" pid="25" name="MSIP_Label_defa4170-0d19-0005-0004-bc88714345d2_ContentBits">
    <vt:lpwstr>0</vt:lpwstr>
  </property>
</Properties>
</file>